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0" r:id="rId2"/>
    <p:sldId id="293" r:id="rId3"/>
    <p:sldId id="268" r:id="rId4"/>
    <p:sldId id="270" r:id="rId5"/>
    <p:sldId id="271" r:id="rId6"/>
    <p:sldId id="274" r:id="rId7"/>
    <p:sldId id="257" r:id="rId8"/>
    <p:sldId id="276" r:id="rId9"/>
    <p:sldId id="269" r:id="rId10"/>
    <p:sldId id="277" r:id="rId11"/>
    <p:sldId id="283" r:id="rId12"/>
    <p:sldId id="282" r:id="rId13"/>
    <p:sldId id="275" r:id="rId14"/>
    <p:sldId id="278" r:id="rId15"/>
    <p:sldId id="279" r:id="rId16"/>
    <p:sldId id="280" r:id="rId17"/>
    <p:sldId id="259" r:id="rId18"/>
    <p:sldId id="265" r:id="rId19"/>
    <p:sldId id="281" r:id="rId20"/>
    <p:sldId id="294" r:id="rId21"/>
    <p:sldId id="290" r:id="rId22"/>
    <p:sldId id="291" r:id="rId23"/>
    <p:sldId id="284" r:id="rId24"/>
    <p:sldId id="29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02F3C4-8A3A-4CB6-976C-55B0F9CC8406}" v="144" dt="2022-11-27T01:14:37.8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55127" autoAdjust="0"/>
  </p:normalViewPr>
  <p:slideViewPr>
    <p:cSldViewPr snapToGrid="0">
      <p:cViewPr varScale="1">
        <p:scale>
          <a:sx n="62" d="100"/>
          <a:sy n="62" d="100"/>
        </p:scale>
        <p:origin x="2421" y="3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g Tong Sr" userId="c3b5e45a-314c-470c-94b1-469c81042271" providerId="ADAL" clId="{F102F3C4-8A3A-4CB6-976C-55B0F9CC8406}"/>
    <pc:docChg chg="undo redo custSel addSld delSld modSld sldOrd addSection delSection modShowInfo">
      <pc:chgData name="Ling Tong Sr" userId="c3b5e45a-314c-470c-94b1-469c81042271" providerId="ADAL" clId="{F102F3C4-8A3A-4CB6-976C-55B0F9CC8406}" dt="2022-11-27T19:01:21.340" v="25262" actId="47"/>
      <pc:docMkLst>
        <pc:docMk/>
      </pc:docMkLst>
      <pc:sldChg chg="delSp modSp add del mod modNotesTx">
        <pc:chgData name="Ling Tong Sr" userId="c3b5e45a-314c-470c-94b1-469c81042271" providerId="ADAL" clId="{F102F3C4-8A3A-4CB6-976C-55B0F9CC8406}" dt="2022-11-21T01:27:02.512" v="3254" actId="47"/>
        <pc:sldMkLst>
          <pc:docMk/>
          <pc:sldMk cId="498810799" sldId="256"/>
        </pc:sldMkLst>
        <pc:spChg chg="mod">
          <ac:chgData name="Ling Tong Sr" userId="c3b5e45a-314c-470c-94b1-469c81042271" providerId="ADAL" clId="{F102F3C4-8A3A-4CB6-976C-55B0F9CC8406}" dt="2022-11-21T01:24:52.765" v="3002" actId="20577"/>
          <ac:spMkLst>
            <pc:docMk/>
            <pc:sldMk cId="498810799" sldId="256"/>
            <ac:spMk id="2" creationId="{B16B7FC2-DFEF-B270-E377-807DEFD48916}"/>
          </ac:spMkLst>
        </pc:spChg>
        <pc:spChg chg="del">
          <ac:chgData name="Ling Tong Sr" userId="c3b5e45a-314c-470c-94b1-469c81042271" providerId="ADAL" clId="{F102F3C4-8A3A-4CB6-976C-55B0F9CC8406}" dt="2022-11-21T00:38:40.027" v="406" actId="478"/>
          <ac:spMkLst>
            <pc:docMk/>
            <pc:sldMk cId="498810799" sldId="256"/>
            <ac:spMk id="3" creationId="{C5592170-06DD-2515-807B-D2A429A7609E}"/>
          </ac:spMkLst>
        </pc:spChg>
      </pc:sldChg>
      <pc:sldChg chg="modSp add mod ord modNotesTx">
        <pc:chgData name="Ling Tong Sr" userId="c3b5e45a-314c-470c-94b1-469c81042271" providerId="ADAL" clId="{F102F3C4-8A3A-4CB6-976C-55B0F9CC8406}" dt="2022-11-27T00:36:09.715" v="24589" actId="20577"/>
        <pc:sldMkLst>
          <pc:docMk/>
          <pc:sldMk cId="273170277" sldId="257"/>
        </pc:sldMkLst>
        <pc:spChg chg="mod">
          <ac:chgData name="Ling Tong Sr" userId="c3b5e45a-314c-470c-94b1-469c81042271" providerId="ADAL" clId="{F102F3C4-8A3A-4CB6-976C-55B0F9CC8406}" dt="2022-11-25T17:25:31.886" v="21353" actId="20577"/>
          <ac:spMkLst>
            <pc:docMk/>
            <pc:sldMk cId="273170277" sldId="257"/>
            <ac:spMk id="2" creationId="{B16B7FC2-DFEF-B270-E377-807DEFD48916}"/>
          </ac:spMkLst>
        </pc:spChg>
      </pc:sldChg>
      <pc:sldChg chg="modSp add del mod modNotesTx">
        <pc:chgData name="Ling Tong Sr" userId="c3b5e45a-314c-470c-94b1-469c81042271" providerId="ADAL" clId="{F102F3C4-8A3A-4CB6-976C-55B0F9CC8406}" dt="2022-11-21T16:52:07.014" v="7401" actId="47"/>
        <pc:sldMkLst>
          <pc:docMk/>
          <pc:sldMk cId="3153837499" sldId="258"/>
        </pc:sldMkLst>
        <pc:spChg chg="mod">
          <ac:chgData name="Ling Tong Sr" userId="c3b5e45a-314c-470c-94b1-469c81042271" providerId="ADAL" clId="{F102F3C4-8A3A-4CB6-976C-55B0F9CC8406}" dt="2022-11-21T00:43:35.876" v="851"/>
          <ac:spMkLst>
            <pc:docMk/>
            <pc:sldMk cId="3153837499" sldId="258"/>
            <ac:spMk id="2" creationId="{B16B7FC2-DFEF-B270-E377-807DEFD48916}"/>
          </ac:spMkLst>
        </pc:spChg>
      </pc:sldChg>
      <pc:sldChg chg="modSp add mod modNotesTx">
        <pc:chgData name="Ling Tong Sr" userId="c3b5e45a-314c-470c-94b1-469c81042271" providerId="ADAL" clId="{F102F3C4-8A3A-4CB6-976C-55B0F9CC8406}" dt="2022-11-27T00:39:45.922" v="25080" actId="33524"/>
        <pc:sldMkLst>
          <pc:docMk/>
          <pc:sldMk cId="4026407200" sldId="259"/>
        </pc:sldMkLst>
        <pc:spChg chg="mod">
          <ac:chgData name="Ling Tong Sr" userId="c3b5e45a-314c-470c-94b1-469c81042271" providerId="ADAL" clId="{F102F3C4-8A3A-4CB6-976C-55B0F9CC8406}" dt="2022-11-25T17:25:42.186" v="21356" actId="20577"/>
          <ac:spMkLst>
            <pc:docMk/>
            <pc:sldMk cId="4026407200" sldId="259"/>
            <ac:spMk id="2" creationId="{B16B7FC2-DFEF-B270-E377-807DEFD48916}"/>
          </ac:spMkLst>
        </pc:spChg>
      </pc:sldChg>
      <pc:sldChg chg="addSp delSp modSp new mod modTransition modShow modNotesTx">
        <pc:chgData name="Ling Tong Sr" userId="c3b5e45a-314c-470c-94b1-469c81042271" providerId="ADAL" clId="{F102F3C4-8A3A-4CB6-976C-55B0F9CC8406}" dt="2022-11-26T00:17:28.721" v="21671"/>
        <pc:sldMkLst>
          <pc:docMk/>
          <pc:sldMk cId="3410518897" sldId="260"/>
        </pc:sldMkLst>
        <pc:spChg chg="mod">
          <ac:chgData name="Ling Tong Sr" userId="c3b5e45a-314c-470c-94b1-469c81042271" providerId="ADAL" clId="{F102F3C4-8A3A-4CB6-976C-55B0F9CC8406}" dt="2022-11-26T00:17:28.721" v="21671"/>
          <ac:spMkLst>
            <pc:docMk/>
            <pc:sldMk cId="3410518897" sldId="260"/>
            <ac:spMk id="2" creationId="{069676CB-0018-CD80-A126-8F8CB4C41ECD}"/>
          </ac:spMkLst>
        </pc:spChg>
        <pc:spChg chg="mod">
          <ac:chgData name="Ling Tong Sr" userId="c3b5e45a-314c-470c-94b1-469c81042271" providerId="ADAL" clId="{F102F3C4-8A3A-4CB6-976C-55B0F9CC8406}" dt="2022-11-26T00:17:28.721" v="21671"/>
          <ac:spMkLst>
            <pc:docMk/>
            <pc:sldMk cId="3410518897" sldId="260"/>
            <ac:spMk id="3" creationId="{FCC4AC7E-5E8F-8F6B-176F-047479DDD216}"/>
          </ac:spMkLst>
        </pc:spChg>
        <pc:spChg chg="add del mod">
          <ac:chgData name="Ling Tong Sr" userId="c3b5e45a-314c-470c-94b1-469c81042271" providerId="ADAL" clId="{F102F3C4-8A3A-4CB6-976C-55B0F9CC8406}" dt="2022-11-26T00:17:28.721" v="21671"/>
          <ac:spMkLst>
            <pc:docMk/>
            <pc:sldMk cId="3410518897" sldId="260"/>
            <ac:spMk id="4" creationId="{B02ABEE2-2FFE-3DAF-3B6D-ADBB744591FF}"/>
          </ac:spMkLst>
        </pc:spChg>
        <pc:spChg chg="add del mod">
          <ac:chgData name="Ling Tong Sr" userId="c3b5e45a-314c-470c-94b1-469c81042271" providerId="ADAL" clId="{F102F3C4-8A3A-4CB6-976C-55B0F9CC8406}" dt="2022-11-26T00:17:28.721" v="21671"/>
          <ac:spMkLst>
            <pc:docMk/>
            <pc:sldMk cId="3410518897" sldId="260"/>
            <ac:spMk id="5" creationId="{100ECA5C-3BAA-D773-77DF-D7D708F9E182}"/>
          </ac:spMkLst>
        </pc:spChg>
      </pc:sldChg>
      <pc:sldChg chg="modSp new del mod">
        <pc:chgData name="Ling Tong Sr" userId="c3b5e45a-314c-470c-94b1-469c81042271" providerId="ADAL" clId="{F102F3C4-8A3A-4CB6-976C-55B0F9CC8406}" dt="2022-11-21T00:48:28.694" v="985" actId="47"/>
        <pc:sldMkLst>
          <pc:docMk/>
          <pc:sldMk cId="986492578" sldId="261"/>
        </pc:sldMkLst>
        <pc:spChg chg="mod">
          <ac:chgData name="Ling Tong Sr" userId="c3b5e45a-314c-470c-94b1-469c81042271" providerId="ADAL" clId="{F102F3C4-8A3A-4CB6-976C-55B0F9CC8406}" dt="2022-11-21T00:48:08.056" v="981" actId="20577"/>
          <ac:spMkLst>
            <pc:docMk/>
            <pc:sldMk cId="986492578" sldId="261"/>
            <ac:spMk id="2" creationId="{A1615242-E475-2B32-7454-7AD020B0D712}"/>
          </ac:spMkLst>
        </pc:spChg>
      </pc:sldChg>
      <pc:sldChg chg="new del">
        <pc:chgData name="Ling Tong Sr" userId="c3b5e45a-314c-470c-94b1-469c81042271" providerId="ADAL" clId="{F102F3C4-8A3A-4CB6-976C-55B0F9CC8406}" dt="2022-11-21T00:48:54.749" v="1007" actId="47"/>
        <pc:sldMkLst>
          <pc:docMk/>
          <pc:sldMk cId="3242889926" sldId="262"/>
        </pc:sldMkLst>
      </pc:sldChg>
      <pc:sldChg chg="delSp modSp new del mod">
        <pc:chgData name="Ling Tong Sr" userId="c3b5e45a-314c-470c-94b1-469c81042271" providerId="ADAL" clId="{F102F3C4-8A3A-4CB6-976C-55B0F9CC8406}" dt="2022-11-21T18:41:38.747" v="19556" actId="47"/>
        <pc:sldMkLst>
          <pc:docMk/>
          <pc:sldMk cId="3384723140" sldId="263"/>
        </pc:sldMkLst>
        <pc:spChg chg="mod">
          <ac:chgData name="Ling Tong Sr" userId="c3b5e45a-314c-470c-94b1-469c81042271" providerId="ADAL" clId="{F102F3C4-8A3A-4CB6-976C-55B0F9CC8406}" dt="2022-11-21T18:41:37.641" v="19555" actId="1076"/>
          <ac:spMkLst>
            <pc:docMk/>
            <pc:sldMk cId="3384723140" sldId="263"/>
            <ac:spMk id="2" creationId="{901E3814-275C-38CD-E004-55F4A7A15EB3}"/>
          </ac:spMkLst>
        </pc:spChg>
        <pc:spChg chg="del">
          <ac:chgData name="Ling Tong Sr" userId="c3b5e45a-314c-470c-94b1-469c81042271" providerId="ADAL" clId="{F102F3C4-8A3A-4CB6-976C-55B0F9CC8406}" dt="2022-11-21T00:48:51.839" v="1006" actId="478"/>
          <ac:spMkLst>
            <pc:docMk/>
            <pc:sldMk cId="3384723140" sldId="263"/>
            <ac:spMk id="3" creationId="{980F370A-F4BF-375A-D805-763D0E510D37}"/>
          </ac:spMkLst>
        </pc:spChg>
      </pc:sldChg>
      <pc:sldChg chg="addSp delSp modSp add del mod modNotesTx">
        <pc:chgData name="Ling Tong Sr" userId="c3b5e45a-314c-470c-94b1-469c81042271" providerId="ADAL" clId="{F102F3C4-8A3A-4CB6-976C-55B0F9CC8406}" dt="2022-11-25T17:26:18.396" v="21390" actId="47"/>
        <pc:sldMkLst>
          <pc:docMk/>
          <pc:sldMk cId="3932123959" sldId="264"/>
        </pc:sldMkLst>
        <pc:spChg chg="del mod">
          <ac:chgData name="Ling Tong Sr" userId="c3b5e45a-314c-470c-94b1-469c81042271" providerId="ADAL" clId="{F102F3C4-8A3A-4CB6-976C-55B0F9CC8406}" dt="2022-11-21T17:14:49.862" v="10066" actId="478"/>
          <ac:spMkLst>
            <pc:docMk/>
            <pc:sldMk cId="3932123959" sldId="264"/>
            <ac:spMk id="2" creationId="{901E3814-275C-38CD-E004-55F4A7A15EB3}"/>
          </ac:spMkLst>
        </pc:spChg>
        <pc:spChg chg="add del">
          <ac:chgData name="Ling Tong Sr" userId="c3b5e45a-314c-470c-94b1-469c81042271" providerId="ADAL" clId="{F102F3C4-8A3A-4CB6-976C-55B0F9CC8406}" dt="2022-11-21T00:53:39.705" v="1392" actId="22"/>
          <ac:spMkLst>
            <pc:docMk/>
            <pc:sldMk cId="3932123959" sldId="264"/>
            <ac:spMk id="4" creationId="{958F9C5D-65B7-840E-BBB8-4774346F8F42}"/>
          </ac:spMkLst>
        </pc:spChg>
        <pc:spChg chg="add del mod">
          <ac:chgData name="Ling Tong Sr" userId="c3b5e45a-314c-470c-94b1-469c81042271" providerId="ADAL" clId="{F102F3C4-8A3A-4CB6-976C-55B0F9CC8406}" dt="2022-11-21T18:41:52.124" v="19573" actId="21"/>
          <ac:spMkLst>
            <pc:docMk/>
            <pc:sldMk cId="3932123959" sldId="264"/>
            <ac:spMk id="5" creationId="{D9A48B10-8875-DE14-CC26-183627D068A7}"/>
          </ac:spMkLst>
        </pc:spChg>
      </pc:sldChg>
      <pc:sldChg chg="new del">
        <pc:chgData name="Ling Tong Sr" userId="c3b5e45a-314c-470c-94b1-469c81042271" providerId="ADAL" clId="{F102F3C4-8A3A-4CB6-976C-55B0F9CC8406}" dt="2022-11-21T00:53:06.818" v="1350" actId="680"/>
        <pc:sldMkLst>
          <pc:docMk/>
          <pc:sldMk cId="1431226347" sldId="265"/>
        </pc:sldMkLst>
      </pc:sldChg>
      <pc:sldChg chg="modSp add mod ord modNotesTx">
        <pc:chgData name="Ling Tong Sr" userId="c3b5e45a-314c-470c-94b1-469c81042271" providerId="ADAL" clId="{F102F3C4-8A3A-4CB6-976C-55B0F9CC8406}" dt="2022-11-27T00:42:04.366" v="25181" actId="33524"/>
        <pc:sldMkLst>
          <pc:docMk/>
          <pc:sldMk cId="2816791544" sldId="265"/>
        </pc:sldMkLst>
        <pc:spChg chg="mod">
          <ac:chgData name="Ling Tong Sr" userId="c3b5e45a-314c-470c-94b1-469c81042271" providerId="ADAL" clId="{F102F3C4-8A3A-4CB6-976C-55B0F9CC8406}" dt="2022-11-27T00:40:48.789" v="25152" actId="1076"/>
          <ac:spMkLst>
            <pc:docMk/>
            <pc:sldMk cId="2816791544" sldId="265"/>
            <ac:spMk id="2" creationId="{B16B7FC2-DFEF-B270-E377-807DEFD48916}"/>
          </ac:spMkLst>
        </pc:spChg>
      </pc:sldChg>
      <pc:sldChg chg="modSp add del mod">
        <pc:chgData name="Ling Tong Sr" userId="c3b5e45a-314c-470c-94b1-469c81042271" providerId="ADAL" clId="{F102F3C4-8A3A-4CB6-976C-55B0F9CC8406}" dt="2022-11-21T18:41:46.906" v="19571" actId="47"/>
        <pc:sldMkLst>
          <pc:docMk/>
          <pc:sldMk cId="3533239165" sldId="266"/>
        </pc:sldMkLst>
        <pc:spChg chg="mod">
          <ac:chgData name="Ling Tong Sr" userId="c3b5e45a-314c-470c-94b1-469c81042271" providerId="ADAL" clId="{F102F3C4-8A3A-4CB6-976C-55B0F9CC8406}" dt="2022-11-21T00:54:47.501" v="1399" actId="20577"/>
          <ac:spMkLst>
            <pc:docMk/>
            <pc:sldMk cId="3533239165" sldId="266"/>
            <ac:spMk id="2" creationId="{901E3814-275C-38CD-E004-55F4A7A15EB3}"/>
          </ac:spMkLst>
        </pc:spChg>
      </pc:sldChg>
      <pc:sldChg chg="modSp add del mod">
        <pc:chgData name="Ling Tong Sr" userId="c3b5e45a-314c-470c-94b1-469c81042271" providerId="ADAL" clId="{F102F3C4-8A3A-4CB6-976C-55B0F9CC8406}" dt="2022-11-21T18:41:47.698" v="19572" actId="47"/>
        <pc:sldMkLst>
          <pc:docMk/>
          <pc:sldMk cId="594306917" sldId="267"/>
        </pc:sldMkLst>
        <pc:spChg chg="mod">
          <ac:chgData name="Ling Tong Sr" userId="c3b5e45a-314c-470c-94b1-469c81042271" providerId="ADAL" clId="{F102F3C4-8A3A-4CB6-976C-55B0F9CC8406}" dt="2022-11-21T00:54:44.813" v="1397" actId="20577"/>
          <ac:spMkLst>
            <pc:docMk/>
            <pc:sldMk cId="594306917" sldId="267"/>
            <ac:spMk id="2" creationId="{901E3814-275C-38CD-E004-55F4A7A15EB3}"/>
          </ac:spMkLst>
        </pc:spChg>
      </pc:sldChg>
      <pc:sldChg chg="addSp delSp modSp new mod modTransition modShow modNotesTx">
        <pc:chgData name="Ling Tong Sr" userId="c3b5e45a-314c-470c-94b1-469c81042271" providerId="ADAL" clId="{F102F3C4-8A3A-4CB6-976C-55B0F9CC8406}" dt="2022-11-26T00:06:20.562" v="21553" actId="20577"/>
        <pc:sldMkLst>
          <pc:docMk/>
          <pc:sldMk cId="2426621409" sldId="268"/>
        </pc:sldMkLst>
        <pc:spChg chg="del mod">
          <ac:chgData name="Ling Tong Sr" userId="c3b5e45a-314c-470c-94b1-469c81042271" providerId="ADAL" clId="{F102F3C4-8A3A-4CB6-976C-55B0F9CC8406}" dt="2022-11-21T01:02:12.814" v="1516" actId="478"/>
          <ac:spMkLst>
            <pc:docMk/>
            <pc:sldMk cId="2426621409" sldId="268"/>
            <ac:spMk id="2" creationId="{E963ECCA-C477-3A28-D34E-CA541D776B84}"/>
          </ac:spMkLst>
        </pc:spChg>
        <pc:spChg chg="del">
          <ac:chgData name="Ling Tong Sr" userId="c3b5e45a-314c-470c-94b1-469c81042271" providerId="ADAL" clId="{F102F3C4-8A3A-4CB6-976C-55B0F9CC8406}" dt="2022-11-21T01:01:53.288" v="1511"/>
          <ac:spMkLst>
            <pc:docMk/>
            <pc:sldMk cId="2426621409" sldId="268"/>
            <ac:spMk id="3" creationId="{DEA583F8-E0CF-11EF-4459-AEAC18F38B46}"/>
          </ac:spMkLst>
        </pc:spChg>
        <pc:spChg chg="add del mod">
          <ac:chgData name="Ling Tong Sr" userId="c3b5e45a-314c-470c-94b1-469c81042271" providerId="ADAL" clId="{F102F3C4-8A3A-4CB6-976C-55B0F9CC8406}" dt="2022-11-21T01:02:18.483" v="1518" actId="478"/>
          <ac:spMkLst>
            <pc:docMk/>
            <pc:sldMk cId="2426621409" sldId="268"/>
            <ac:spMk id="5" creationId="{0233C24C-BC64-A430-F2A6-BBED37AD9F89}"/>
          </ac:spMkLst>
        </pc:spChg>
        <pc:picChg chg="add mod">
          <ac:chgData name="Ling Tong Sr" userId="c3b5e45a-314c-470c-94b1-469c81042271" providerId="ADAL" clId="{F102F3C4-8A3A-4CB6-976C-55B0F9CC8406}" dt="2022-11-21T01:02:14.830" v="1517" actId="1076"/>
          <ac:picMkLst>
            <pc:docMk/>
            <pc:sldMk cId="2426621409" sldId="268"/>
            <ac:picMk id="2050" creationId="{695E1B6C-DC69-5895-D949-44652E84724B}"/>
          </ac:picMkLst>
        </pc:picChg>
      </pc:sldChg>
      <pc:sldChg chg="addSp modSp new ord modNotesTx">
        <pc:chgData name="Ling Tong Sr" userId="c3b5e45a-314c-470c-94b1-469c81042271" providerId="ADAL" clId="{F102F3C4-8A3A-4CB6-976C-55B0F9CC8406}" dt="2022-11-27T00:38:31.593" v="25047" actId="20577"/>
        <pc:sldMkLst>
          <pc:docMk/>
          <pc:sldMk cId="2029611533" sldId="269"/>
        </pc:sldMkLst>
        <pc:picChg chg="add mod">
          <ac:chgData name="Ling Tong Sr" userId="c3b5e45a-314c-470c-94b1-469c81042271" providerId="ADAL" clId="{F102F3C4-8A3A-4CB6-976C-55B0F9CC8406}" dt="2022-11-21T01:00:18.335" v="1510" actId="1076"/>
          <ac:picMkLst>
            <pc:docMk/>
            <pc:sldMk cId="2029611533" sldId="269"/>
            <ac:picMk id="1026" creationId="{2F4AE864-1F20-8373-3072-960517B3AAF3}"/>
          </ac:picMkLst>
        </pc:picChg>
      </pc:sldChg>
      <pc:sldChg chg="addSp delSp modSp new mod modTransition setBg modNotesTx">
        <pc:chgData name="Ling Tong Sr" userId="c3b5e45a-314c-470c-94b1-469c81042271" providerId="ADAL" clId="{F102F3C4-8A3A-4CB6-976C-55B0F9CC8406}" dt="2022-11-26T00:04:19.741" v="21542"/>
        <pc:sldMkLst>
          <pc:docMk/>
          <pc:sldMk cId="3845903701" sldId="270"/>
        </pc:sldMkLst>
        <pc:spChg chg="del">
          <ac:chgData name="Ling Tong Sr" userId="c3b5e45a-314c-470c-94b1-469c81042271" providerId="ADAL" clId="{F102F3C4-8A3A-4CB6-976C-55B0F9CC8406}" dt="2022-11-21T01:28:52.355" v="3476" actId="478"/>
          <ac:spMkLst>
            <pc:docMk/>
            <pc:sldMk cId="3845903701" sldId="270"/>
            <ac:spMk id="2" creationId="{1E2EBAE8-EDD6-2F8E-32F7-7436D9714BCA}"/>
          </ac:spMkLst>
        </pc:spChg>
        <pc:spChg chg="del">
          <ac:chgData name="Ling Tong Sr" userId="c3b5e45a-314c-470c-94b1-469c81042271" providerId="ADAL" clId="{F102F3C4-8A3A-4CB6-976C-55B0F9CC8406}" dt="2022-11-21T01:28:52.355" v="3476" actId="478"/>
          <ac:spMkLst>
            <pc:docMk/>
            <pc:sldMk cId="3845903701" sldId="270"/>
            <ac:spMk id="3" creationId="{8FFABA32-CFBC-8B59-1EF9-18C067EB34A7}"/>
          </ac:spMkLst>
        </pc:spChg>
        <pc:spChg chg="add del">
          <ac:chgData name="Ling Tong Sr" userId="c3b5e45a-314c-470c-94b1-469c81042271" providerId="ADAL" clId="{F102F3C4-8A3A-4CB6-976C-55B0F9CC8406}" dt="2022-11-21T01:31:17.765" v="3536" actId="26606"/>
          <ac:spMkLst>
            <pc:docMk/>
            <pc:sldMk cId="3845903701" sldId="270"/>
            <ac:spMk id="3080" creationId="{56827C3C-D52F-46CE-A441-3CD6A1A6A0A2}"/>
          </ac:spMkLst>
        </pc:spChg>
        <pc:spChg chg="add del">
          <ac:chgData name="Ling Tong Sr" userId="c3b5e45a-314c-470c-94b1-469c81042271" providerId="ADAL" clId="{F102F3C4-8A3A-4CB6-976C-55B0F9CC8406}" dt="2022-11-21T01:31:15.291" v="3530" actId="26606"/>
          <ac:spMkLst>
            <pc:docMk/>
            <pc:sldMk cId="3845903701" sldId="270"/>
            <ac:spMk id="3083" creationId="{D2B82E2D-5822-450E-85CC-AE5EDD01ECD9}"/>
          </ac:spMkLst>
        </pc:spChg>
        <pc:spChg chg="add del">
          <ac:chgData name="Ling Tong Sr" userId="c3b5e45a-314c-470c-94b1-469c81042271" providerId="ADAL" clId="{F102F3C4-8A3A-4CB6-976C-55B0F9CC8406}" dt="2022-11-21T01:31:17.765" v="3536" actId="26606"/>
          <ac:spMkLst>
            <pc:docMk/>
            <pc:sldMk cId="3845903701" sldId="270"/>
            <ac:spMk id="3085" creationId="{F52A8B51-0A89-497B-B882-6658E029A3F9}"/>
          </ac:spMkLst>
        </pc:spChg>
        <pc:spChg chg="add del">
          <ac:chgData name="Ling Tong Sr" userId="c3b5e45a-314c-470c-94b1-469c81042271" providerId="ADAL" clId="{F102F3C4-8A3A-4CB6-976C-55B0F9CC8406}" dt="2022-11-21T01:31:17.765" v="3536" actId="26606"/>
          <ac:spMkLst>
            <pc:docMk/>
            <pc:sldMk cId="3845903701" sldId="270"/>
            <ac:spMk id="3087" creationId="{EB1CEFBF-6F09-4052-862B-E219DA15757E}"/>
          </ac:spMkLst>
        </pc:spChg>
        <pc:spChg chg="add del">
          <ac:chgData name="Ling Tong Sr" userId="c3b5e45a-314c-470c-94b1-469c81042271" providerId="ADAL" clId="{F102F3C4-8A3A-4CB6-976C-55B0F9CC8406}" dt="2022-11-21T01:31:17.765" v="3536" actId="26606"/>
          <ac:spMkLst>
            <pc:docMk/>
            <pc:sldMk cId="3845903701" sldId="270"/>
            <ac:spMk id="3089" creationId="{BCB5D417-2A71-445D-B4C7-9E814D633D33}"/>
          </ac:spMkLst>
        </pc:spChg>
        <pc:spChg chg="add del">
          <ac:chgData name="Ling Tong Sr" userId="c3b5e45a-314c-470c-94b1-469c81042271" providerId="ADAL" clId="{F102F3C4-8A3A-4CB6-976C-55B0F9CC8406}" dt="2022-11-21T01:31:20.025" v="3538" actId="26606"/>
          <ac:spMkLst>
            <pc:docMk/>
            <pc:sldMk cId="3845903701" sldId="270"/>
            <ac:spMk id="3091" creationId="{42A4FC2C-047E-45A5-965D-8E1E3BF09BC6}"/>
          </ac:spMkLst>
        </pc:spChg>
        <pc:spChg chg="add">
          <ac:chgData name="Ling Tong Sr" userId="c3b5e45a-314c-470c-94b1-469c81042271" providerId="ADAL" clId="{F102F3C4-8A3A-4CB6-976C-55B0F9CC8406}" dt="2022-11-21T01:31:20.028" v="3539" actId="26606"/>
          <ac:spMkLst>
            <pc:docMk/>
            <pc:sldMk cId="3845903701" sldId="270"/>
            <ac:spMk id="3093" creationId="{D2B82E2D-5822-450E-85CC-AE5EDD01ECD9}"/>
          </ac:spMkLst>
        </pc:spChg>
        <pc:picChg chg="add mod ord">
          <ac:chgData name="Ling Tong Sr" userId="c3b5e45a-314c-470c-94b1-469c81042271" providerId="ADAL" clId="{F102F3C4-8A3A-4CB6-976C-55B0F9CC8406}" dt="2022-11-21T01:31:27.648" v="3542" actId="1076"/>
          <ac:picMkLst>
            <pc:docMk/>
            <pc:sldMk cId="3845903701" sldId="270"/>
            <ac:picMk id="3074" creationId="{46A3FDCA-208F-E698-8343-569DAFAEBF59}"/>
          </ac:picMkLst>
        </pc:picChg>
        <pc:picChg chg="add mod ord">
          <ac:chgData name="Ling Tong Sr" userId="c3b5e45a-314c-470c-94b1-469c81042271" providerId="ADAL" clId="{F102F3C4-8A3A-4CB6-976C-55B0F9CC8406}" dt="2022-11-25T17:24:57.309" v="21347" actId="14100"/>
          <ac:picMkLst>
            <pc:docMk/>
            <pc:sldMk cId="3845903701" sldId="270"/>
            <ac:picMk id="3076" creationId="{44A54B9F-7C89-47F3-F124-9233D2E2484E}"/>
          </ac:picMkLst>
        </pc:picChg>
        <pc:picChg chg="add mod ord">
          <ac:chgData name="Ling Tong Sr" userId="c3b5e45a-314c-470c-94b1-469c81042271" providerId="ADAL" clId="{F102F3C4-8A3A-4CB6-976C-55B0F9CC8406}" dt="2022-11-21T01:31:33.196" v="3544" actId="1076"/>
          <ac:picMkLst>
            <pc:docMk/>
            <pc:sldMk cId="3845903701" sldId="270"/>
            <ac:picMk id="3078" creationId="{AFD76397-88B8-C1BA-8245-B6F5978E7A0C}"/>
          </ac:picMkLst>
        </pc:picChg>
      </pc:sldChg>
      <pc:sldChg chg="addSp delSp modSp new mod ord setBg setClrOvrMap modNotesTx">
        <pc:chgData name="Ling Tong Sr" userId="c3b5e45a-314c-470c-94b1-469c81042271" providerId="ADAL" clId="{F102F3C4-8A3A-4CB6-976C-55B0F9CC8406}" dt="2022-11-27T00:35:48.310" v="24557" actId="20577"/>
        <pc:sldMkLst>
          <pc:docMk/>
          <pc:sldMk cId="2900542601" sldId="271"/>
        </pc:sldMkLst>
        <pc:spChg chg="add mod">
          <ac:chgData name="Ling Tong Sr" userId="c3b5e45a-314c-470c-94b1-469c81042271" providerId="ADAL" clId="{F102F3C4-8A3A-4CB6-976C-55B0F9CC8406}" dt="2022-11-26T23:35:45.459" v="24334" actId="20577"/>
          <ac:spMkLst>
            <pc:docMk/>
            <pc:sldMk cId="2900542601" sldId="271"/>
            <ac:spMk id="2" creationId="{9E02407F-4A1B-1989-736F-B2BC537A556A}"/>
          </ac:spMkLst>
        </pc:spChg>
        <pc:spChg chg="del mod">
          <ac:chgData name="Ling Tong Sr" userId="c3b5e45a-314c-470c-94b1-469c81042271" providerId="ADAL" clId="{F102F3C4-8A3A-4CB6-976C-55B0F9CC8406}" dt="2022-11-21T02:31:46.683" v="5303" actId="478"/>
          <ac:spMkLst>
            <pc:docMk/>
            <pc:sldMk cId="2900542601" sldId="271"/>
            <ac:spMk id="2" creationId="{AFF6775C-EF13-5034-AD72-B6C6D1A8201C}"/>
          </ac:spMkLst>
        </pc:spChg>
        <pc:spChg chg="del mod ord">
          <ac:chgData name="Ling Tong Sr" userId="c3b5e45a-314c-470c-94b1-469c81042271" providerId="ADAL" clId="{F102F3C4-8A3A-4CB6-976C-55B0F9CC8406}" dt="2022-11-21T02:31:46.683" v="5303" actId="478"/>
          <ac:spMkLst>
            <pc:docMk/>
            <pc:sldMk cId="2900542601" sldId="271"/>
            <ac:spMk id="3" creationId="{DE93F0AC-EF92-970A-8F93-9E3D51EF23B3}"/>
          </ac:spMkLst>
        </pc:spChg>
        <pc:spChg chg="add del">
          <ac:chgData name="Ling Tong Sr" userId="c3b5e45a-314c-470c-94b1-469c81042271" providerId="ADAL" clId="{F102F3C4-8A3A-4CB6-976C-55B0F9CC8406}" dt="2022-11-21T01:40:15.730" v="4321" actId="26606"/>
          <ac:spMkLst>
            <pc:docMk/>
            <pc:sldMk cId="2900542601" sldId="271"/>
            <ac:spMk id="4103" creationId="{CF62D2A7-8207-488C-9F46-316BA81A16C8}"/>
          </ac:spMkLst>
        </pc:spChg>
        <pc:spChg chg="add del">
          <ac:chgData name="Ling Tong Sr" userId="c3b5e45a-314c-470c-94b1-469c81042271" providerId="ADAL" clId="{F102F3C4-8A3A-4CB6-976C-55B0F9CC8406}" dt="2022-11-21T01:40:17.692" v="4323" actId="26606"/>
          <ac:spMkLst>
            <pc:docMk/>
            <pc:sldMk cId="2900542601" sldId="271"/>
            <ac:spMk id="4108" creationId="{5A0118C5-4F8D-4CF4-BADD-53FEACC6C42A}"/>
          </ac:spMkLst>
        </pc:spChg>
        <pc:grpChg chg="add del">
          <ac:chgData name="Ling Tong Sr" userId="c3b5e45a-314c-470c-94b1-469c81042271" providerId="ADAL" clId="{F102F3C4-8A3A-4CB6-976C-55B0F9CC8406}" dt="2022-11-21T01:40:17.692" v="4323" actId="26606"/>
          <ac:grpSpMkLst>
            <pc:docMk/>
            <pc:sldMk cId="2900542601" sldId="271"/>
            <ac:grpSpMk id="4105" creationId="{B894EFA8-F425-4D19-A94B-445388B31E20}"/>
          </ac:grpSpMkLst>
        </pc:grpChg>
        <pc:grpChg chg="add del">
          <ac:chgData name="Ling Tong Sr" userId="c3b5e45a-314c-470c-94b1-469c81042271" providerId="ADAL" clId="{F102F3C4-8A3A-4CB6-976C-55B0F9CC8406}" dt="2022-11-21T01:40:17.692" v="4323" actId="26606"/>
          <ac:grpSpMkLst>
            <pc:docMk/>
            <pc:sldMk cId="2900542601" sldId="271"/>
            <ac:grpSpMk id="4109" creationId="{582A903B-6B78-4F0A-B7C9-3D80499020B8}"/>
          </ac:grpSpMkLst>
        </pc:grpChg>
        <pc:picChg chg="add mod">
          <ac:chgData name="Ling Tong Sr" userId="c3b5e45a-314c-470c-94b1-469c81042271" providerId="ADAL" clId="{F102F3C4-8A3A-4CB6-976C-55B0F9CC8406}" dt="2022-11-26T00:28:53.898" v="21720" actId="14100"/>
          <ac:picMkLst>
            <pc:docMk/>
            <pc:sldMk cId="2900542601" sldId="271"/>
            <ac:picMk id="4098" creationId="{E4938F75-A77F-8FDB-8D74-D5C696316779}"/>
          </ac:picMkLst>
        </pc:picChg>
      </pc:sldChg>
      <pc:sldChg chg="new del">
        <pc:chgData name="Ling Tong Sr" userId="c3b5e45a-314c-470c-94b1-469c81042271" providerId="ADAL" clId="{F102F3C4-8A3A-4CB6-976C-55B0F9CC8406}" dt="2022-11-21T01:43:45.407" v="4598" actId="47"/>
        <pc:sldMkLst>
          <pc:docMk/>
          <pc:sldMk cId="1689121266" sldId="272"/>
        </pc:sldMkLst>
      </pc:sldChg>
      <pc:sldChg chg="modSp add del mod">
        <pc:chgData name="Ling Tong Sr" userId="c3b5e45a-314c-470c-94b1-469c81042271" providerId="ADAL" clId="{F102F3C4-8A3A-4CB6-976C-55B0F9CC8406}" dt="2022-11-21T16:42:24.229" v="6672" actId="47"/>
        <pc:sldMkLst>
          <pc:docMk/>
          <pc:sldMk cId="1235208685" sldId="273"/>
        </pc:sldMkLst>
        <pc:spChg chg="mod">
          <ac:chgData name="Ling Tong Sr" userId="c3b5e45a-314c-470c-94b1-469c81042271" providerId="ADAL" clId="{F102F3C4-8A3A-4CB6-976C-55B0F9CC8406}" dt="2022-11-21T01:44:38.999" v="4632" actId="14100"/>
          <ac:spMkLst>
            <pc:docMk/>
            <pc:sldMk cId="1235208685" sldId="273"/>
            <ac:spMk id="2" creationId="{B16B7FC2-DFEF-B270-E377-807DEFD48916}"/>
          </ac:spMkLst>
        </pc:spChg>
      </pc:sldChg>
      <pc:sldChg chg="addSp delSp modSp add mod modNotesTx">
        <pc:chgData name="Ling Tong Sr" userId="c3b5e45a-314c-470c-94b1-469c81042271" providerId="ADAL" clId="{F102F3C4-8A3A-4CB6-976C-55B0F9CC8406}" dt="2022-11-21T22:59:22.623" v="21146" actId="2711"/>
        <pc:sldMkLst>
          <pc:docMk/>
          <pc:sldMk cId="2083875196" sldId="274"/>
        </pc:sldMkLst>
        <pc:spChg chg="add mod">
          <ac:chgData name="Ling Tong Sr" userId="c3b5e45a-314c-470c-94b1-469c81042271" providerId="ADAL" clId="{F102F3C4-8A3A-4CB6-976C-55B0F9CC8406}" dt="2022-11-21T22:59:22.623" v="21146" actId="2711"/>
          <ac:spMkLst>
            <pc:docMk/>
            <pc:sldMk cId="2083875196" sldId="274"/>
            <ac:spMk id="2" creationId="{40902E39-457A-3446-A58D-88E43F08B615}"/>
          </ac:spMkLst>
        </pc:spChg>
        <pc:picChg chg="del">
          <ac:chgData name="Ling Tong Sr" userId="c3b5e45a-314c-470c-94b1-469c81042271" providerId="ADAL" clId="{F102F3C4-8A3A-4CB6-976C-55B0F9CC8406}" dt="2022-11-21T16:31:43.682" v="5447" actId="478"/>
          <ac:picMkLst>
            <pc:docMk/>
            <pc:sldMk cId="2083875196" sldId="274"/>
            <ac:picMk id="4098" creationId="{E4938F75-A77F-8FDB-8D74-D5C696316779}"/>
          </ac:picMkLst>
        </pc:picChg>
      </pc:sldChg>
      <pc:sldChg chg="modSp add mod modNotesTx">
        <pc:chgData name="Ling Tong Sr" userId="c3b5e45a-314c-470c-94b1-469c81042271" providerId="ADAL" clId="{F102F3C4-8A3A-4CB6-976C-55B0F9CC8406}" dt="2022-11-27T00:39:16.362" v="25061" actId="20577"/>
        <pc:sldMkLst>
          <pc:docMk/>
          <pc:sldMk cId="1932511833" sldId="275"/>
        </pc:sldMkLst>
        <pc:spChg chg="mod">
          <ac:chgData name="Ling Tong Sr" userId="c3b5e45a-314c-470c-94b1-469c81042271" providerId="ADAL" clId="{F102F3C4-8A3A-4CB6-976C-55B0F9CC8406}" dt="2022-11-27T00:38:55.169" v="25059" actId="20577"/>
          <ac:spMkLst>
            <pc:docMk/>
            <pc:sldMk cId="1932511833" sldId="275"/>
            <ac:spMk id="2" creationId="{B16B7FC2-DFEF-B270-E377-807DEFD48916}"/>
          </ac:spMkLst>
        </pc:spChg>
      </pc:sldChg>
      <pc:sldChg chg="new del">
        <pc:chgData name="Ling Tong Sr" userId="c3b5e45a-314c-470c-94b1-469c81042271" providerId="ADAL" clId="{F102F3C4-8A3A-4CB6-976C-55B0F9CC8406}" dt="2022-11-21T16:48:05.890" v="7184" actId="680"/>
        <pc:sldMkLst>
          <pc:docMk/>
          <pc:sldMk cId="1817280849" sldId="276"/>
        </pc:sldMkLst>
      </pc:sldChg>
      <pc:sldChg chg="add modNotesTx">
        <pc:chgData name="Ling Tong Sr" userId="c3b5e45a-314c-470c-94b1-469c81042271" providerId="ADAL" clId="{F102F3C4-8A3A-4CB6-976C-55B0F9CC8406}" dt="2022-11-27T00:37:21.380" v="24748" actId="20577"/>
        <pc:sldMkLst>
          <pc:docMk/>
          <pc:sldMk cId="2635602544" sldId="276"/>
        </pc:sldMkLst>
      </pc:sldChg>
      <pc:sldChg chg="add del modNotesTx">
        <pc:chgData name="Ling Tong Sr" userId="c3b5e45a-314c-470c-94b1-469c81042271" providerId="ADAL" clId="{F102F3C4-8A3A-4CB6-976C-55B0F9CC8406}" dt="2022-11-21T16:52:15.577" v="7402" actId="47"/>
        <pc:sldMkLst>
          <pc:docMk/>
          <pc:sldMk cId="3062254164" sldId="276"/>
        </pc:sldMkLst>
      </pc:sldChg>
      <pc:sldChg chg="addSp delSp modSp new mod modNotesTx">
        <pc:chgData name="Ling Tong Sr" userId="c3b5e45a-314c-470c-94b1-469c81042271" providerId="ADAL" clId="{F102F3C4-8A3A-4CB6-976C-55B0F9CC8406}" dt="2022-11-25T17:20:13.106" v="21173" actId="20577"/>
        <pc:sldMkLst>
          <pc:docMk/>
          <pc:sldMk cId="2107802367" sldId="277"/>
        </pc:sldMkLst>
        <pc:spChg chg="del">
          <ac:chgData name="Ling Tong Sr" userId="c3b5e45a-314c-470c-94b1-469c81042271" providerId="ADAL" clId="{F102F3C4-8A3A-4CB6-976C-55B0F9CC8406}" dt="2022-11-21T17:02:04.995" v="8519" actId="478"/>
          <ac:spMkLst>
            <pc:docMk/>
            <pc:sldMk cId="2107802367" sldId="277"/>
            <ac:spMk id="2" creationId="{C864F3CC-8F4B-61FA-E095-8F281EE1A865}"/>
          </ac:spMkLst>
        </pc:spChg>
        <pc:spChg chg="del">
          <ac:chgData name="Ling Tong Sr" userId="c3b5e45a-314c-470c-94b1-469c81042271" providerId="ADAL" clId="{F102F3C4-8A3A-4CB6-976C-55B0F9CC8406}" dt="2022-11-21T17:02:04.995" v="8519" actId="478"/>
          <ac:spMkLst>
            <pc:docMk/>
            <pc:sldMk cId="2107802367" sldId="277"/>
            <ac:spMk id="3" creationId="{AA84F8B9-7CDC-BBB6-4172-27914BF3C8B2}"/>
          </ac:spMkLst>
        </pc:spChg>
        <pc:spChg chg="add del mod">
          <ac:chgData name="Ling Tong Sr" userId="c3b5e45a-314c-470c-94b1-469c81042271" providerId="ADAL" clId="{F102F3C4-8A3A-4CB6-976C-55B0F9CC8406}" dt="2022-11-21T17:02:20.729" v="8521" actId="478"/>
          <ac:spMkLst>
            <pc:docMk/>
            <pc:sldMk cId="2107802367" sldId="277"/>
            <ac:spMk id="4" creationId="{EDC2E734-6AC9-E0BF-6B05-E63C992AAD8F}"/>
          </ac:spMkLst>
        </pc:spChg>
        <pc:spChg chg="add mod">
          <ac:chgData name="Ling Tong Sr" userId="c3b5e45a-314c-470c-94b1-469c81042271" providerId="ADAL" clId="{F102F3C4-8A3A-4CB6-976C-55B0F9CC8406}" dt="2022-11-25T17:20:13.106" v="21173" actId="20577"/>
          <ac:spMkLst>
            <pc:docMk/>
            <pc:sldMk cId="2107802367" sldId="277"/>
            <ac:spMk id="5" creationId="{8113D41A-D45A-68CF-299B-74D0D5AB28F8}"/>
          </ac:spMkLst>
        </pc:spChg>
      </pc:sldChg>
      <pc:sldChg chg="addSp delSp modSp new mod modShow modNotesTx">
        <pc:chgData name="Ling Tong Sr" userId="c3b5e45a-314c-470c-94b1-469c81042271" providerId="ADAL" clId="{F102F3C4-8A3A-4CB6-976C-55B0F9CC8406}" dt="2022-11-26T23:44:06.754" v="24335" actId="729"/>
        <pc:sldMkLst>
          <pc:docMk/>
          <pc:sldMk cId="3015322778" sldId="278"/>
        </pc:sldMkLst>
        <pc:spChg chg="add del mod">
          <ac:chgData name="Ling Tong Sr" userId="c3b5e45a-314c-470c-94b1-469c81042271" providerId="ADAL" clId="{F102F3C4-8A3A-4CB6-976C-55B0F9CC8406}" dt="2022-11-21T17:25:24.666" v="10826" actId="478"/>
          <ac:spMkLst>
            <pc:docMk/>
            <pc:sldMk cId="3015322778" sldId="278"/>
            <ac:spMk id="10" creationId="{CAF0032D-BBD4-A7E0-B128-237C5F801095}"/>
          </ac:spMkLst>
        </pc:spChg>
        <pc:picChg chg="add mod">
          <ac:chgData name="Ling Tong Sr" userId="c3b5e45a-314c-470c-94b1-469c81042271" providerId="ADAL" clId="{F102F3C4-8A3A-4CB6-976C-55B0F9CC8406}" dt="2022-11-21T17:25:15.417" v="10824" actId="1076"/>
          <ac:picMkLst>
            <pc:docMk/>
            <pc:sldMk cId="3015322778" sldId="278"/>
            <ac:picMk id="5" creationId="{A982BD86-B887-49B8-EE88-914E3FF982DC}"/>
          </ac:picMkLst>
        </pc:picChg>
        <pc:cxnChg chg="add del mod">
          <ac:chgData name="Ling Tong Sr" userId="c3b5e45a-314c-470c-94b1-469c81042271" providerId="ADAL" clId="{F102F3C4-8A3A-4CB6-976C-55B0F9CC8406}" dt="2022-11-21T17:25:25.690" v="10827" actId="478"/>
          <ac:cxnSpMkLst>
            <pc:docMk/>
            <pc:sldMk cId="3015322778" sldId="278"/>
            <ac:cxnSpMk id="7" creationId="{49B20ED5-1C42-2BAD-B535-8958B0E35BEF}"/>
          </ac:cxnSpMkLst>
        </pc:cxnChg>
      </pc:sldChg>
      <pc:sldChg chg="addSp modSp new mod modShow modNotesTx">
        <pc:chgData name="Ling Tong Sr" userId="c3b5e45a-314c-470c-94b1-469c81042271" providerId="ADAL" clId="{F102F3C4-8A3A-4CB6-976C-55B0F9CC8406}" dt="2022-11-26T23:44:08.307" v="24336" actId="729"/>
        <pc:sldMkLst>
          <pc:docMk/>
          <pc:sldMk cId="2738547404" sldId="279"/>
        </pc:sldMkLst>
        <pc:picChg chg="add mod">
          <ac:chgData name="Ling Tong Sr" userId="c3b5e45a-314c-470c-94b1-469c81042271" providerId="ADAL" clId="{F102F3C4-8A3A-4CB6-976C-55B0F9CC8406}" dt="2022-11-21T17:27:06.119" v="11048" actId="1076"/>
          <ac:picMkLst>
            <pc:docMk/>
            <pc:sldMk cId="2738547404" sldId="279"/>
            <ac:picMk id="5" creationId="{8DD014F2-6E8D-21CE-29A3-3EE64D9A3262}"/>
          </ac:picMkLst>
        </pc:picChg>
      </pc:sldChg>
      <pc:sldChg chg="addSp modSp new mod modNotesTx">
        <pc:chgData name="Ling Tong Sr" userId="c3b5e45a-314c-470c-94b1-469c81042271" providerId="ADAL" clId="{F102F3C4-8A3A-4CB6-976C-55B0F9CC8406}" dt="2022-11-27T00:39:38.545" v="25079" actId="20577"/>
        <pc:sldMkLst>
          <pc:docMk/>
          <pc:sldMk cId="1980494124" sldId="280"/>
        </pc:sldMkLst>
        <pc:picChg chg="add mod">
          <ac:chgData name="Ling Tong Sr" userId="c3b5e45a-314c-470c-94b1-469c81042271" providerId="ADAL" clId="{F102F3C4-8A3A-4CB6-976C-55B0F9CC8406}" dt="2022-11-21T17:42:25.196" v="12497" actId="1076"/>
          <ac:picMkLst>
            <pc:docMk/>
            <pc:sldMk cId="1980494124" sldId="280"/>
            <ac:picMk id="5" creationId="{8C45E652-EE1B-8238-ABF2-CA788EA53960}"/>
          </ac:picMkLst>
        </pc:picChg>
      </pc:sldChg>
      <pc:sldChg chg="addSp delSp modSp new mod modAnim">
        <pc:chgData name="Ling Tong Sr" userId="c3b5e45a-314c-470c-94b1-469c81042271" providerId="ADAL" clId="{F102F3C4-8A3A-4CB6-976C-55B0F9CC8406}" dt="2022-11-27T00:12:42.630" v="24555"/>
        <pc:sldMkLst>
          <pc:docMk/>
          <pc:sldMk cId="2596048464" sldId="281"/>
        </pc:sldMkLst>
        <pc:spChg chg="mod">
          <ac:chgData name="Ling Tong Sr" userId="c3b5e45a-314c-470c-94b1-469c81042271" providerId="ADAL" clId="{F102F3C4-8A3A-4CB6-976C-55B0F9CC8406}" dt="2022-11-25T17:26:05.240" v="21389" actId="20577"/>
          <ac:spMkLst>
            <pc:docMk/>
            <pc:sldMk cId="2596048464" sldId="281"/>
            <ac:spMk id="2" creationId="{6B0D935A-ADE4-3AAA-2BBE-0A97637FF316}"/>
          </ac:spMkLst>
        </pc:spChg>
        <pc:spChg chg="add del mod">
          <ac:chgData name="Ling Tong Sr" userId="c3b5e45a-314c-470c-94b1-469c81042271" providerId="ADAL" clId="{F102F3C4-8A3A-4CB6-976C-55B0F9CC8406}" dt="2022-11-26T22:59:57.106" v="23022" actId="20577"/>
          <ac:spMkLst>
            <pc:docMk/>
            <pc:sldMk cId="2596048464" sldId="281"/>
            <ac:spMk id="3" creationId="{7A9DA33F-2077-BA81-B773-34F90A274A9A}"/>
          </ac:spMkLst>
        </pc:spChg>
        <pc:spChg chg="add del mod">
          <ac:chgData name="Ling Tong Sr" userId="c3b5e45a-314c-470c-94b1-469c81042271" providerId="ADAL" clId="{F102F3C4-8A3A-4CB6-976C-55B0F9CC8406}" dt="2022-11-21T18:41:54.349" v="19575"/>
          <ac:spMkLst>
            <pc:docMk/>
            <pc:sldMk cId="2596048464" sldId="281"/>
            <ac:spMk id="4" creationId="{0FCA91A6-CB27-C95C-52DF-5919222C5D51}"/>
          </ac:spMkLst>
        </pc:spChg>
      </pc:sldChg>
      <pc:sldChg chg="modSp add mod setBg modNotesTx">
        <pc:chgData name="Ling Tong Sr" userId="c3b5e45a-314c-470c-94b1-469c81042271" providerId="ADAL" clId="{F102F3C4-8A3A-4CB6-976C-55B0F9CC8406}" dt="2022-11-27T00:38:39.202" v="25049" actId="20577"/>
        <pc:sldMkLst>
          <pc:docMk/>
          <pc:sldMk cId="3042773258" sldId="282"/>
        </pc:sldMkLst>
        <pc:spChg chg="mod">
          <ac:chgData name="Ling Tong Sr" userId="c3b5e45a-314c-470c-94b1-469c81042271" providerId="ADAL" clId="{F102F3C4-8A3A-4CB6-976C-55B0F9CC8406}" dt="2022-11-25T17:25:19.050" v="21348" actId="1076"/>
          <ac:spMkLst>
            <pc:docMk/>
            <pc:sldMk cId="3042773258" sldId="282"/>
            <ac:spMk id="5" creationId="{8113D41A-D45A-68CF-299B-74D0D5AB28F8}"/>
          </ac:spMkLst>
        </pc:spChg>
      </pc:sldChg>
      <pc:sldChg chg="modSp add mod ord modNotesTx">
        <pc:chgData name="Ling Tong Sr" userId="c3b5e45a-314c-470c-94b1-469c81042271" providerId="ADAL" clId="{F102F3C4-8A3A-4CB6-976C-55B0F9CC8406}" dt="2022-11-27T00:38:37.819" v="25048" actId="20577"/>
        <pc:sldMkLst>
          <pc:docMk/>
          <pc:sldMk cId="2718069448" sldId="283"/>
        </pc:sldMkLst>
        <pc:spChg chg="mod">
          <ac:chgData name="Ling Tong Sr" userId="c3b5e45a-314c-470c-94b1-469c81042271" providerId="ADAL" clId="{F102F3C4-8A3A-4CB6-976C-55B0F9CC8406}" dt="2022-11-25T17:21:16.330" v="21345" actId="20577"/>
          <ac:spMkLst>
            <pc:docMk/>
            <pc:sldMk cId="2718069448" sldId="283"/>
            <ac:spMk id="5" creationId="{8113D41A-D45A-68CF-299B-74D0D5AB28F8}"/>
          </ac:spMkLst>
        </pc:spChg>
      </pc:sldChg>
      <pc:sldChg chg="addSp delSp modSp new mod modAnim">
        <pc:chgData name="Ling Tong Sr" userId="c3b5e45a-314c-470c-94b1-469c81042271" providerId="ADAL" clId="{F102F3C4-8A3A-4CB6-976C-55B0F9CC8406}" dt="2022-11-27T00:12:23.578" v="24552"/>
        <pc:sldMkLst>
          <pc:docMk/>
          <pc:sldMk cId="354373548" sldId="284"/>
        </pc:sldMkLst>
        <pc:spChg chg="mod">
          <ac:chgData name="Ling Tong Sr" userId="c3b5e45a-314c-470c-94b1-469c81042271" providerId="ADAL" clId="{F102F3C4-8A3A-4CB6-976C-55B0F9CC8406}" dt="2022-11-26T23:16:02.046" v="24255" actId="20577"/>
          <ac:spMkLst>
            <pc:docMk/>
            <pc:sldMk cId="354373548" sldId="284"/>
            <ac:spMk id="2" creationId="{DBC59C42-97A1-2CC8-3A47-FB426175709E}"/>
          </ac:spMkLst>
        </pc:spChg>
        <pc:spChg chg="add del mod">
          <ac:chgData name="Ling Tong Sr" userId="c3b5e45a-314c-470c-94b1-469c81042271" providerId="ADAL" clId="{F102F3C4-8A3A-4CB6-976C-55B0F9CC8406}" dt="2022-11-27T00:12:18.613" v="24550" actId="20577"/>
          <ac:spMkLst>
            <pc:docMk/>
            <pc:sldMk cId="354373548" sldId="284"/>
            <ac:spMk id="3" creationId="{3019256A-20C7-B0F6-09F5-1E7FBF3BB5AD}"/>
          </ac:spMkLst>
        </pc:spChg>
      </pc:sldChg>
      <pc:sldChg chg="new del">
        <pc:chgData name="Ling Tong Sr" userId="c3b5e45a-314c-470c-94b1-469c81042271" providerId="ADAL" clId="{F102F3C4-8A3A-4CB6-976C-55B0F9CC8406}" dt="2022-11-26T00:13:03.248" v="21664" actId="680"/>
        <pc:sldMkLst>
          <pc:docMk/>
          <pc:sldMk cId="1765573733" sldId="284"/>
        </pc:sldMkLst>
      </pc:sldChg>
      <pc:sldChg chg="modSp new del mod modNotesTx">
        <pc:chgData name="Ling Tong Sr" userId="c3b5e45a-314c-470c-94b1-469c81042271" providerId="ADAL" clId="{F102F3C4-8A3A-4CB6-976C-55B0F9CC8406}" dt="2022-11-26T23:16:13.058" v="24257" actId="47"/>
        <pc:sldMkLst>
          <pc:docMk/>
          <pc:sldMk cId="237156172" sldId="285"/>
        </pc:sldMkLst>
        <pc:spChg chg="mod">
          <ac:chgData name="Ling Tong Sr" userId="c3b5e45a-314c-470c-94b1-469c81042271" providerId="ADAL" clId="{F102F3C4-8A3A-4CB6-976C-55B0F9CC8406}" dt="2022-11-26T22:48:06.924" v="22311" actId="14100"/>
          <ac:spMkLst>
            <pc:docMk/>
            <pc:sldMk cId="237156172" sldId="285"/>
            <ac:spMk id="2" creationId="{F19C94E0-FCE5-3075-3AE4-98D70F1C8DCE}"/>
          </ac:spMkLst>
        </pc:spChg>
        <pc:spChg chg="mod">
          <ac:chgData name="Ling Tong Sr" userId="c3b5e45a-314c-470c-94b1-469c81042271" providerId="ADAL" clId="{F102F3C4-8A3A-4CB6-976C-55B0F9CC8406}" dt="2022-11-26T23:03:01.192" v="23198" actId="14100"/>
          <ac:spMkLst>
            <pc:docMk/>
            <pc:sldMk cId="237156172" sldId="285"/>
            <ac:spMk id="3" creationId="{B0570371-A6DD-C950-E1B0-0FC379E0521E}"/>
          </ac:spMkLst>
        </pc:spChg>
      </pc:sldChg>
      <pc:sldChg chg="modSp new del mod">
        <pc:chgData name="Ling Tong Sr" userId="c3b5e45a-314c-470c-94b1-469c81042271" providerId="ADAL" clId="{F102F3C4-8A3A-4CB6-976C-55B0F9CC8406}" dt="2022-11-26T23:06:34.446" v="23596" actId="47"/>
        <pc:sldMkLst>
          <pc:docMk/>
          <pc:sldMk cId="1668804047" sldId="286"/>
        </pc:sldMkLst>
        <pc:spChg chg="mod">
          <ac:chgData name="Ling Tong Sr" userId="c3b5e45a-314c-470c-94b1-469c81042271" providerId="ADAL" clId="{F102F3C4-8A3A-4CB6-976C-55B0F9CC8406}" dt="2022-11-26T22:48:12.289" v="22313" actId="14100"/>
          <ac:spMkLst>
            <pc:docMk/>
            <pc:sldMk cId="1668804047" sldId="286"/>
            <ac:spMk id="2" creationId="{6C944468-3A69-F17F-F714-655FED4B9332}"/>
          </ac:spMkLst>
        </pc:spChg>
        <pc:spChg chg="mod">
          <ac:chgData name="Ling Tong Sr" userId="c3b5e45a-314c-470c-94b1-469c81042271" providerId="ADAL" clId="{F102F3C4-8A3A-4CB6-976C-55B0F9CC8406}" dt="2022-11-26T22:43:36.501" v="22086" actId="14100"/>
          <ac:spMkLst>
            <pc:docMk/>
            <pc:sldMk cId="1668804047" sldId="286"/>
            <ac:spMk id="3" creationId="{F05F7BAE-4947-58AC-5971-036004305158}"/>
          </ac:spMkLst>
        </pc:spChg>
      </pc:sldChg>
      <pc:sldChg chg="modSp new del mod">
        <pc:chgData name="Ling Tong Sr" userId="c3b5e45a-314c-470c-94b1-469c81042271" providerId="ADAL" clId="{F102F3C4-8A3A-4CB6-976C-55B0F9CC8406}" dt="2022-11-26T23:06:31.472" v="23595" actId="47"/>
        <pc:sldMkLst>
          <pc:docMk/>
          <pc:sldMk cId="3039976790" sldId="287"/>
        </pc:sldMkLst>
        <pc:spChg chg="mod">
          <ac:chgData name="Ling Tong Sr" userId="c3b5e45a-314c-470c-94b1-469c81042271" providerId="ADAL" clId="{F102F3C4-8A3A-4CB6-976C-55B0F9CC8406}" dt="2022-11-26T22:48:15.804" v="22316" actId="14100"/>
          <ac:spMkLst>
            <pc:docMk/>
            <pc:sldMk cId="3039976790" sldId="287"/>
            <ac:spMk id="2" creationId="{46478760-2F51-C2C7-36A1-3BA7530308FD}"/>
          </ac:spMkLst>
        </pc:spChg>
        <pc:spChg chg="mod">
          <ac:chgData name="Ling Tong Sr" userId="c3b5e45a-314c-470c-94b1-469c81042271" providerId="ADAL" clId="{F102F3C4-8A3A-4CB6-976C-55B0F9CC8406}" dt="2022-11-26T22:43:29.465" v="22085" actId="14100"/>
          <ac:spMkLst>
            <pc:docMk/>
            <pc:sldMk cId="3039976790" sldId="287"/>
            <ac:spMk id="3" creationId="{88920B62-9175-C857-70F0-41E572CCD959}"/>
          </ac:spMkLst>
        </pc:spChg>
      </pc:sldChg>
      <pc:sldChg chg="addSp delSp modSp new del mod">
        <pc:chgData name="Ling Tong Sr" userId="c3b5e45a-314c-470c-94b1-469c81042271" providerId="ADAL" clId="{F102F3C4-8A3A-4CB6-976C-55B0F9CC8406}" dt="2022-11-26T23:16:12.279" v="24256" actId="47"/>
        <pc:sldMkLst>
          <pc:docMk/>
          <pc:sldMk cId="2787217013" sldId="288"/>
        </pc:sldMkLst>
        <pc:spChg chg="del">
          <ac:chgData name="Ling Tong Sr" userId="c3b5e45a-314c-470c-94b1-469c81042271" providerId="ADAL" clId="{F102F3C4-8A3A-4CB6-976C-55B0F9CC8406}" dt="2022-11-26T22:44:03.489" v="22090"/>
          <ac:spMkLst>
            <pc:docMk/>
            <pc:sldMk cId="2787217013" sldId="288"/>
            <ac:spMk id="2" creationId="{5EAB1D74-641B-7B4A-6A00-8951893BF6BA}"/>
          </ac:spMkLst>
        </pc:spChg>
        <pc:spChg chg="mod">
          <ac:chgData name="Ling Tong Sr" userId="c3b5e45a-314c-470c-94b1-469c81042271" providerId="ADAL" clId="{F102F3C4-8A3A-4CB6-976C-55B0F9CC8406}" dt="2022-11-26T22:47:37.845" v="22300" actId="20577"/>
          <ac:spMkLst>
            <pc:docMk/>
            <pc:sldMk cId="2787217013" sldId="288"/>
            <ac:spMk id="3" creationId="{976F9F56-4C24-430F-EC5A-ED9ADFE89B16}"/>
          </ac:spMkLst>
        </pc:spChg>
        <pc:spChg chg="add mod">
          <ac:chgData name="Ling Tong Sr" userId="c3b5e45a-314c-470c-94b1-469c81042271" providerId="ADAL" clId="{F102F3C4-8A3A-4CB6-976C-55B0F9CC8406}" dt="2022-11-26T23:06:27.336" v="23594" actId="20577"/>
          <ac:spMkLst>
            <pc:docMk/>
            <pc:sldMk cId="2787217013" sldId="288"/>
            <ac:spMk id="4" creationId="{DE2E9B95-6AA3-80C5-5143-D6CBE61852CD}"/>
          </ac:spMkLst>
        </pc:spChg>
      </pc:sldChg>
      <pc:sldChg chg="addSp delSp modSp new del mod modAnim">
        <pc:chgData name="Ling Tong Sr" userId="c3b5e45a-314c-470c-94b1-469c81042271" providerId="ADAL" clId="{F102F3C4-8A3A-4CB6-976C-55B0F9CC8406}" dt="2022-11-27T01:14:00.373" v="25184" actId="47"/>
        <pc:sldMkLst>
          <pc:docMk/>
          <pc:sldMk cId="967095672" sldId="289"/>
        </pc:sldMkLst>
        <pc:spChg chg="del">
          <ac:chgData name="Ling Tong Sr" userId="c3b5e45a-314c-470c-94b1-469c81042271" providerId="ADAL" clId="{F102F3C4-8A3A-4CB6-976C-55B0F9CC8406}" dt="2022-11-26T23:03:11.864" v="23202" actId="478"/>
          <ac:spMkLst>
            <pc:docMk/>
            <pc:sldMk cId="967095672" sldId="289"/>
            <ac:spMk id="2" creationId="{D438D886-E681-6BE3-F974-7A2ACDBC89A9}"/>
          </ac:spMkLst>
        </pc:spChg>
        <pc:spChg chg="del">
          <ac:chgData name="Ling Tong Sr" userId="c3b5e45a-314c-470c-94b1-469c81042271" providerId="ADAL" clId="{F102F3C4-8A3A-4CB6-976C-55B0F9CC8406}" dt="2022-11-26T23:03:11.864" v="23202" actId="478"/>
          <ac:spMkLst>
            <pc:docMk/>
            <pc:sldMk cId="967095672" sldId="289"/>
            <ac:spMk id="3" creationId="{F14A4A2F-16D3-E96A-EB75-4E3E1AFFEA93}"/>
          </ac:spMkLst>
        </pc:spChg>
        <pc:spChg chg="add del mod">
          <ac:chgData name="Ling Tong Sr" userId="c3b5e45a-314c-470c-94b1-469c81042271" providerId="ADAL" clId="{F102F3C4-8A3A-4CB6-976C-55B0F9CC8406}" dt="2022-11-26T23:03:10.740" v="23201"/>
          <ac:spMkLst>
            <pc:docMk/>
            <pc:sldMk cId="967095672" sldId="289"/>
            <ac:spMk id="4" creationId="{076176E6-98DB-FE45-81F5-7C72855ADD0B}"/>
          </ac:spMkLst>
        </pc:spChg>
        <pc:spChg chg="add del mod">
          <ac:chgData name="Ling Tong Sr" userId="c3b5e45a-314c-470c-94b1-469c81042271" providerId="ADAL" clId="{F102F3C4-8A3A-4CB6-976C-55B0F9CC8406}" dt="2022-11-26T23:03:10.740" v="23201"/>
          <ac:spMkLst>
            <pc:docMk/>
            <pc:sldMk cId="967095672" sldId="289"/>
            <ac:spMk id="5" creationId="{214C28AD-9525-0E93-5375-5C5DC3FB02FB}"/>
          </ac:spMkLst>
        </pc:spChg>
        <pc:spChg chg="add mod">
          <ac:chgData name="Ling Tong Sr" userId="c3b5e45a-314c-470c-94b1-469c81042271" providerId="ADAL" clId="{F102F3C4-8A3A-4CB6-976C-55B0F9CC8406}" dt="2022-11-26T23:03:25.634" v="23248" actId="20577"/>
          <ac:spMkLst>
            <pc:docMk/>
            <pc:sldMk cId="967095672" sldId="289"/>
            <ac:spMk id="6" creationId="{3244D258-D819-0F7C-F5B7-243E7596B291}"/>
          </ac:spMkLst>
        </pc:spChg>
        <pc:spChg chg="add mod">
          <ac:chgData name="Ling Tong Sr" userId="c3b5e45a-314c-470c-94b1-469c81042271" providerId="ADAL" clId="{F102F3C4-8A3A-4CB6-976C-55B0F9CC8406}" dt="2022-11-26T23:15:53.008" v="24242" actId="313"/>
          <ac:spMkLst>
            <pc:docMk/>
            <pc:sldMk cId="967095672" sldId="289"/>
            <ac:spMk id="7" creationId="{0C7E7BBB-1DA0-AB00-A97B-D10817FBADFF}"/>
          </ac:spMkLst>
        </pc:spChg>
      </pc:sldChg>
      <pc:sldChg chg="modSp new del mod">
        <pc:chgData name="Ling Tong Sr" userId="c3b5e45a-314c-470c-94b1-469c81042271" providerId="ADAL" clId="{F102F3C4-8A3A-4CB6-976C-55B0F9CC8406}" dt="2022-11-26T23:02:48.066" v="23197" actId="2696"/>
        <pc:sldMkLst>
          <pc:docMk/>
          <pc:sldMk cId="2080240823" sldId="289"/>
        </pc:sldMkLst>
        <pc:spChg chg="mod">
          <ac:chgData name="Ling Tong Sr" userId="c3b5e45a-314c-470c-94b1-469c81042271" providerId="ADAL" clId="{F102F3C4-8A3A-4CB6-976C-55B0F9CC8406}" dt="2022-11-26T22:50:26.601" v="22437"/>
          <ac:spMkLst>
            <pc:docMk/>
            <pc:sldMk cId="2080240823" sldId="289"/>
            <ac:spMk id="2" creationId="{08F31E3C-42FB-0063-B7DB-B8F55B104404}"/>
          </ac:spMkLst>
        </pc:spChg>
        <pc:spChg chg="mod">
          <ac:chgData name="Ling Tong Sr" userId="c3b5e45a-314c-470c-94b1-469c81042271" providerId="ADAL" clId="{F102F3C4-8A3A-4CB6-976C-55B0F9CC8406}" dt="2022-11-26T22:53:29.275" v="22713" actId="20577"/>
          <ac:spMkLst>
            <pc:docMk/>
            <pc:sldMk cId="2080240823" sldId="289"/>
            <ac:spMk id="3" creationId="{84AD31BF-3BD9-6B1B-7C27-A01B695C98C4}"/>
          </ac:spMkLst>
        </pc:spChg>
      </pc:sldChg>
      <pc:sldChg chg="modSp new mod modAnim">
        <pc:chgData name="Ling Tong Sr" userId="c3b5e45a-314c-470c-94b1-469c81042271" providerId="ADAL" clId="{F102F3C4-8A3A-4CB6-976C-55B0F9CC8406}" dt="2022-11-27T00:12:10.958" v="24546"/>
        <pc:sldMkLst>
          <pc:docMk/>
          <pc:sldMk cId="1408932591" sldId="290"/>
        </pc:sldMkLst>
        <pc:spChg chg="mod">
          <ac:chgData name="Ling Tong Sr" userId="c3b5e45a-314c-470c-94b1-469c81042271" providerId="ADAL" clId="{F102F3C4-8A3A-4CB6-976C-55B0F9CC8406}" dt="2022-11-26T23:57:50.567" v="24357" actId="20577"/>
          <ac:spMkLst>
            <pc:docMk/>
            <pc:sldMk cId="1408932591" sldId="290"/>
            <ac:spMk id="2" creationId="{01CB104E-022A-455A-3834-501BAE21D27B}"/>
          </ac:spMkLst>
        </pc:spChg>
        <pc:spChg chg="mod">
          <ac:chgData name="Ling Tong Sr" userId="c3b5e45a-314c-470c-94b1-469c81042271" providerId="ADAL" clId="{F102F3C4-8A3A-4CB6-976C-55B0F9CC8406}" dt="2022-11-26T23:58:12.655" v="24396" actId="20577"/>
          <ac:spMkLst>
            <pc:docMk/>
            <pc:sldMk cId="1408932591" sldId="290"/>
            <ac:spMk id="3" creationId="{FD3060C7-CB77-ABDD-7D54-BD147CF2BCE2}"/>
          </ac:spMkLst>
        </pc:spChg>
      </pc:sldChg>
      <pc:sldChg chg="modSp new mod modAnim">
        <pc:chgData name="Ling Tong Sr" userId="c3b5e45a-314c-470c-94b1-469c81042271" providerId="ADAL" clId="{F102F3C4-8A3A-4CB6-976C-55B0F9CC8406}" dt="2022-11-27T00:12:06.918" v="24544" actId="113"/>
        <pc:sldMkLst>
          <pc:docMk/>
          <pc:sldMk cId="1405385477" sldId="291"/>
        </pc:sldMkLst>
        <pc:spChg chg="mod">
          <ac:chgData name="Ling Tong Sr" userId="c3b5e45a-314c-470c-94b1-469c81042271" providerId="ADAL" clId="{F102F3C4-8A3A-4CB6-976C-55B0F9CC8406}" dt="2022-11-26T23:59:44.815" v="24464" actId="20577"/>
          <ac:spMkLst>
            <pc:docMk/>
            <pc:sldMk cId="1405385477" sldId="291"/>
            <ac:spMk id="2" creationId="{66CFEC9C-F2AB-2C0A-7753-78A06C037AE9}"/>
          </ac:spMkLst>
        </pc:spChg>
        <pc:spChg chg="mod">
          <ac:chgData name="Ling Tong Sr" userId="c3b5e45a-314c-470c-94b1-469c81042271" providerId="ADAL" clId="{F102F3C4-8A3A-4CB6-976C-55B0F9CC8406}" dt="2022-11-27T00:12:06.918" v="24544" actId="113"/>
          <ac:spMkLst>
            <pc:docMk/>
            <pc:sldMk cId="1405385477" sldId="291"/>
            <ac:spMk id="3" creationId="{4DF3EE25-A39C-2024-0676-73CA8A0FA0B8}"/>
          </ac:spMkLst>
        </pc:spChg>
      </pc:sldChg>
      <pc:sldChg chg="new del">
        <pc:chgData name="Ling Tong Sr" userId="c3b5e45a-314c-470c-94b1-469c81042271" providerId="ADAL" clId="{F102F3C4-8A3A-4CB6-976C-55B0F9CC8406}" dt="2022-11-27T01:14:02.737" v="25185" actId="47"/>
        <pc:sldMkLst>
          <pc:docMk/>
          <pc:sldMk cId="1320438229" sldId="292"/>
        </pc:sldMkLst>
      </pc:sldChg>
      <pc:sldChg chg="delSp modSp add mod">
        <pc:chgData name="Ling Tong Sr" userId="c3b5e45a-314c-470c-94b1-469c81042271" providerId="ADAL" clId="{F102F3C4-8A3A-4CB6-976C-55B0F9CC8406}" dt="2022-11-27T01:14:14.298" v="25211" actId="478"/>
        <pc:sldMkLst>
          <pc:docMk/>
          <pc:sldMk cId="2365991290" sldId="293"/>
        </pc:sldMkLst>
        <pc:spChg chg="mod">
          <ac:chgData name="Ling Tong Sr" userId="c3b5e45a-314c-470c-94b1-469c81042271" providerId="ADAL" clId="{F102F3C4-8A3A-4CB6-976C-55B0F9CC8406}" dt="2022-11-27T01:14:09.274" v="25209" actId="20577"/>
          <ac:spMkLst>
            <pc:docMk/>
            <pc:sldMk cId="2365991290" sldId="293"/>
            <ac:spMk id="2" creationId="{069676CB-0018-CD80-A126-8F8CB4C41ECD}"/>
          </ac:spMkLst>
        </pc:spChg>
        <pc:spChg chg="del mod">
          <ac:chgData name="Ling Tong Sr" userId="c3b5e45a-314c-470c-94b1-469c81042271" providerId="ADAL" clId="{F102F3C4-8A3A-4CB6-976C-55B0F9CC8406}" dt="2022-11-27T01:14:14.298" v="25211" actId="478"/>
          <ac:spMkLst>
            <pc:docMk/>
            <pc:sldMk cId="2365991290" sldId="293"/>
            <ac:spMk id="3" creationId="{FCC4AC7E-5E8F-8F6B-176F-047479DDD216}"/>
          </ac:spMkLst>
        </pc:spChg>
      </pc:sldChg>
      <pc:sldChg chg="modSp add mod ord">
        <pc:chgData name="Ling Tong Sr" userId="c3b5e45a-314c-470c-94b1-469c81042271" providerId="ADAL" clId="{F102F3C4-8A3A-4CB6-976C-55B0F9CC8406}" dt="2022-11-27T01:14:32.580" v="25234" actId="20577"/>
        <pc:sldMkLst>
          <pc:docMk/>
          <pc:sldMk cId="1155957533" sldId="294"/>
        </pc:sldMkLst>
        <pc:spChg chg="mod">
          <ac:chgData name="Ling Tong Sr" userId="c3b5e45a-314c-470c-94b1-469c81042271" providerId="ADAL" clId="{F102F3C4-8A3A-4CB6-976C-55B0F9CC8406}" dt="2022-11-27T01:14:32.580" v="25234" actId="20577"/>
          <ac:spMkLst>
            <pc:docMk/>
            <pc:sldMk cId="1155957533" sldId="294"/>
            <ac:spMk id="2" creationId="{069676CB-0018-CD80-A126-8F8CB4C41ECD}"/>
          </ac:spMkLst>
        </pc:spChg>
      </pc:sldChg>
      <pc:sldChg chg="modSp add mod">
        <pc:chgData name="Ling Tong Sr" userId="c3b5e45a-314c-470c-94b1-469c81042271" providerId="ADAL" clId="{F102F3C4-8A3A-4CB6-976C-55B0F9CC8406}" dt="2022-11-27T01:14:42.554" v="25246" actId="20577"/>
        <pc:sldMkLst>
          <pc:docMk/>
          <pc:sldMk cId="2782729391" sldId="295"/>
        </pc:sldMkLst>
        <pc:spChg chg="mod">
          <ac:chgData name="Ling Tong Sr" userId="c3b5e45a-314c-470c-94b1-469c81042271" providerId="ADAL" clId="{F102F3C4-8A3A-4CB6-976C-55B0F9CC8406}" dt="2022-11-27T01:14:42.554" v="25246" actId="20577"/>
          <ac:spMkLst>
            <pc:docMk/>
            <pc:sldMk cId="2782729391" sldId="295"/>
            <ac:spMk id="2" creationId="{069676CB-0018-CD80-A126-8F8CB4C41ECD}"/>
          </ac:spMkLst>
        </pc:spChg>
      </pc:sldChg>
      <pc:sldChg chg="modSp new del mod">
        <pc:chgData name="Ling Tong Sr" userId="c3b5e45a-314c-470c-94b1-469c81042271" providerId="ADAL" clId="{F102F3C4-8A3A-4CB6-976C-55B0F9CC8406}" dt="2022-11-27T19:01:21.340" v="25262" actId="47"/>
        <pc:sldMkLst>
          <pc:docMk/>
          <pc:sldMk cId="2362783038" sldId="296"/>
        </pc:sldMkLst>
        <pc:spChg chg="mod">
          <ac:chgData name="Ling Tong Sr" userId="c3b5e45a-314c-470c-94b1-469c81042271" providerId="ADAL" clId="{F102F3C4-8A3A-4CB6-976C-55B0F9CC8406}" dt="2022-11-27T01:14:50.201" v="25261" actId="20577"/>
          <ac:spMkLst>
            <pc:docMk/>
            <pc:sldMk cId="2362783038" sldId="296"/>
            <ac:spMk id="2" creationId="{81B5FD42-6EB5-76D6-49F2-9FAA00BC6798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6D7B5-98EB-481F-9F6A-01E4E5654F5B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B521C-9057-4B51-A5AE-1FD2367BE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175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great teacher will be remembered by students throughout their lifetime. Since 2020, Many instructors have been facing a challenge of  how to deliver effective courses to future health care professionals during the pandemic.  In this 20-minutes talk, Ling Tong will summarize his experience in teaching. This talk includes three points: (1) How to effectively support students during pandemic in an online class; (2) How to have students engaged to the course materials, and (3) How to integrate love and humanity to students in a class. Ling will provide his answer to the ever-existing question for teaching: “What makes a good teacher great”, and use his teaching philosophy to answer this question.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162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+mn-lt"/>
              </a:rPr>
              <a:t>I really appreciate the lecture is getting online during the pandemic.</a:t>
            </a:r>
          </a:p>
          <a:p>
            <a:r>
              <a:rPr lang="en-US" dirty="0"/>
              <a:t>One student said,</a:t>
            </a:r>
          </a:p>
          <a:p>
            <a:r>
              <a:rPr lang="en-US" dirty="0"/>
              <a:t>Actually, I love the online videos much more than your lectures.</a:t>
            </a:r>
          </a:p>
          <a:p>
            <a:r>
              <a:rPr lang="en-US" dirty="0"/>
              <a:t>That’s fine, I was not offended at all. </a:t>
            </a:r>
          </a:p>
          <a:p>
            <a:r>
              <a:rPr lang="en-US" dirty="0"/>
              <a:t>As long as I learned something is good to them as a teacher, I should keep up the work.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45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35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23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During That change, I realized what the students really mean: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a great teachers not only love to teach.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But a great teacher should love to learn.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the reason this is significant is, they don’t see this happening.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They don’t see many teachers are learning in front of them.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They see them just teaching.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But they wish they would learn along with them, just like what I did during that shift.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Think about it, a college hire teachers to be content experts,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To have all of the knowledge, not to be learners.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But what if you did?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What if you showed up in the classroom, and have something prepared, and said: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 don’t know exactly what we’re going to do,  But I can’t wait to learn something new with you.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did you see if you struggle on something in front of them,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And finally discover the answer.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That is the moment every student will see how you’re going to solve that problem.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They want to be inspired by this idea that learning is important.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But they don’t see it very often in schools.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54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about a time when you learned something, then you still remember and use it today,</a:t>
            </a:r>
          </a:p>
          <a:p>
            <a:r>
              <a:rPr lang="en-US" dirty="0"/>
              <a:t>Like throwing a baseball, or riding a bike.</a:t>
            </a:r>
          </a:p>
          <a:p>
            <a:r>
              <a:rPr lang="en-US" dirty="0"/>
              <a:t>I remember learning to ride a bike from my mom when I was 10 years old</a:t>
            </a:r>
          </a:p>
          <a:p>
            <a:r>
              <a:rPr lang="en-US" dirty="0"/>
              <a:t>She took off the training wheels of my bike</a:t>
            </a:r>
          </a:p>
          <a:p>
            <a:r>
              <a:rPr lang="en-US" dirty="0"/>
              <a:t>She god behind me, and began to push</a:t>
            </a:r>
          </a:p>
          <a:p>
            <a:r>
              <a:rPr lang="en-US" dirty="0"/>
              <a:t>And we ran, and ran,</a:t>
            </a:r>
          </a:p>
          <a:p>
            <a:r>
              <a:rPr lang="en-US" dirty="0"/>
              <a:t>Until she finally let go.</a:t>
            </a:r>
          </a:p>
          <a:p>
            <a:r>
              <a:rPr lang="en-US" dirty="0"/>
              <a:t>And I began to ride a bike </a:t>
            </a:r>
          </a:p>
          <a:p>
            <a:r>
              <a:rPr lang="en-US" dirty="0"/>
              <a:t>That’s what I did, that’s how I learned to ride a bike.</a:t>
            </a:r>
          </a:p>
          <a:p>
            <a:r>
              <a:rPr lang="en-US" dirty="0"/>
              <a:t>I can still ride a bike to this day from that moment. </a:t>
            </a:r>
          </a:p>
          <a:p>
            <a:r>
              <a:rPr lang="en-US" dirty="0"/>
              <a:t>But Can you imagine if I tried to learn to bike from my mom in a classroom? What it would look like?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3116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Son, here is our Bike riding 101 class.</a:t>
            </a:r>
          </a:p>
          <a:p>
            <a:r>
              <a:rPr lang="en-US" dirty="0"/>
              <a:t>First, you need to learn all the parts of a bike </a:t>
            </a:r>
          </a:p>
          <a:p>
            <a:r>
              <a:rPr lang="en-US" dirty="0"/>
              <a:t>There’s the pedals and the crank, and there’s a chain that turns the wheel.</a:t>
            </a:r>
          </a:p>
          <a:p>
            <a:r>
              <a:rPr lang="en-US" dirty="0"/>
              <a:t>You need to apply significant force to the pedal</a:t>
            </a:r>
          </a:p>
          <a:p>
            <a:r>
              <a:rPr lang="en-US" dirty="0"/>
              <a:t>Once the wheels start rolling, you can keep your balance and repeat that again</a:t>
            </a:r>
          </a:p>
          <a:p>
            <a:r>
              <a:rPr lang="en-US" dirty="0"/>
              <a:t>That’s how a bike works</a:t>
            </a:r>
          </a:p>
          <a:p>
            <a:r>
              <a:rPr lang="en-US" dirty="0"/>
              <a:t>I want you to learn all the parts, be able to label them and draw them</a:t>
            </a:r>
          </a:p>
          <a:p>
            <a:r>
              <a:rPr lang="en-US" dirty="0"/>
              <a:t>Then you’ll going to learn and write a research paper about the history of bikes</a:t>
            </a:r>
          </a:p>
          <a:p>
            <a:r>
              <a:rPr lang="en-US" dirty="0"/>
              <a:t>All the adventure, the development of bikes, all the important elements </a:t>
            </a:r>
          </a:p>
          <a:p>
            <a:r>
              <a:rPr lang="en-US" dirty="0"/>
              <a:t>And at the end of that, you’re going to take a final examination</a:t>
            </a:r>
          </a:p>
          <a:p>
            <a:r>
              <a:rPr lang="en-US" dirty="0"/>
              <a:t>If you passed and get an A, you can ride a bike.</a:t>
            </a:r>
          </a:p>
          <a:p>
            <a:r>
              <a:rPr lang="en-US" dirty="0"/>
              <a:t>At 10 years old, I think I would say: never mind, I’ll just walk. </a:t>
            </a:r>
          </a:p>
          <a:p>
            <a:r>
              <a:rPr lang="en-US" dirty="0"/>
              <a:t>This is exactly what we do to our students.</a:t>
            </a:r>
          </a:p>
          <a:p>
            <a:r>
              <a:rPr lang="en-US" dirty="0"/>
              <a:t>We put them in a classroom, and tell them</a:t>
            </a:r>
          </a:p>
          <a:p>
            <a:r>
              <a:rPr lang="en-US" dirty="0"/>
              <a:t>This is what I want you to learn. Its important. Do it. </a:t>
            </a:r>
          </a:p>
          <a:p>
            <a:r>
              <a:rPr lang="en-US" dirty="0"/>
              <a:t>And They know, it is not true. , and We don’t really value learning in this way.</a:t>
            </a:r>
          </a:p>
          <a:p>
            <a:r>
              <a:rPr lang="en-US" dirty="0"/>
              <a:t>That’s why they’re getting bored and disengaged. </a:t>
            </a:r>
          </a:p>
          <a:p>
            <a:r>
              <a:rPr lang="en-US" dirty="0"/>
              <a:t>Kid want us to be learners, not simply teachers. </a:t>
            </a:r>
          </a:p>
          <a:p>
            <a:r>
              <a:rPr lang="en-US" dirty="0"/>
              <a:t>With that, we need to learn how to put our humanity into our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296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I’ll tell you one of the greatest students in my class: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asked his permission to include his life stories, so I’m really thankful to him.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Josh is a first-generation college students. His family was pound of him, it makes him so confident,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His first year was not very involved – he thinks he can deal with anything alone.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turned out not to be easy for college life.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 second year, Josh was placed on academic probation, and end of taking a year off the school.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 said, once I left away, I really want to come back and grab that opportunities for my future.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So, I met him when he come back.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 said, well, my life in school is way more different than the life outside a school.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just thought: well, how hard is your life?  Your job is to do school, my job is to teach.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 just said, it’s not that simple for my family, my parents, you will not really understand, but I will do my best in your class.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 has such a desire to learn after he come back. Eventually, I learned from Josh what he needed to learn.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 participated in class, he led the discussion, and he put up a lot of questions,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And I though he became pretty good and really did well on his schoolwork.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noticed one day, he stopped turning in his homework.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When this happened, I was quite surprised.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So, I went up to him and said, Josh, I haven’t seen your homework a few times.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 said, I know, professor, I’m sorry, I expected it turned in tomorrow.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Tomorrow came, and a few pieces of unfinished work are on my desk.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went up to him and said, josh, this is disappointing.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 said, I normally do my homework in the school library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But this week the library was closed.  I have to get back to my house to do homework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don’t have my own bedroom, so I have to do my homework in the bathroom. Because that’s the quietest place in my house.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didn’t finish my homework, and I’m sorry.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immediately realized, I missed the point he mentioned.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did not listen the word when he said, I’m trying, professor.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heard his words, but I didn’t listen.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575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dirty="0"/>
              <a:t>A great teacher should notice when there is a struggle</a:t>
            </a:r>
          </a:p>
          <a:p>
            <a:pPr marL="0" indent="0" algn="l">
              <a:buNone/>
            </a:pPr>
            <a:r>
              <a:rPr lang="en-US" dirty="0"/>
              <a:t>They often don’t make assumptions about what kids can and cannot do</a:t>
            </a:r>
          </a:p>
          <a:p>
            <a:pPr marL="0" indent="0" algn="l">
              <a:buNone/>
            </a:pPr>
            <a:r>
              <a:rPr lang="en-US" dirty="0"/>
              <a:t>They wait and watch and rescue them when students are getting stuck. 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Good teachers hear them, but they don’t listen. </a:t>
            </a:r>
          </a:p>
          <a:p>
            <a:pPr marL="0" indent="0" algn="l">
              <a:buNone/>
            </a:pPr>
            <a:r>
              <a:rPr lang="en-US" dirty="0"/>
              <a:t>I’m really grateful for josh, and for grateful for the mistake I made. </a:t>
            </a:r>
          </a:p>
          <a:p>
            <a:pPr marL="0" indent="0" algn="l">
              <a:buNone/>
            </a:pPr>
            <a:r>
              <a:rPr lang="en-US" dirty="0"/>
              <a:t>Whenever I see an answer of a student like that:</a:t>
            </a:r>
          </a:p>
          <a:p>
            <a:pPr marL="0" indent="0" algn="l">
              <a:buNone/>
            </a:pPr>
            <a:r>
              <a:rPr lang="en-US" dirty="0"/>
              <a:t>“Sorry professor, My grandma was passed away, so I can’t made it to the exam”</a:t>
            </a:r>
          </a:p>
          <a:p>
            <a:pPr marL="0" indent="0" algn="l">
              <a:buNone/>
            </a:pPr>
            <a:r>
              <a:rPr lang="en-US" dirty="0"/>
              <a:t>“Professor, I have a very important job interview, can you send me the course materials today?”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 remember his story, and I always listen.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That story, from my word, is the love of humanity.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9179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dirty="0"/>
              <a:t>I have so many reflections of my role as a teacher.</a:t>
            </a:r>
          </a:p>
          <a:p>
            <a:pPr marL="0" indent="0" algn="l">
              <a:buNone/>
            </a:pPr>
            <a:r>
              <a:rPr lang="en-US" dirty="0"/>
              <a:t>What students come to college, what are they really looking for?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1. Firstly, We often think a teacher should teach knowledge to students, </a:t>
            </a:r>
          </a:p>
          <a:p>
            <a:pPr marL="0" indent="0" algn="l">
              <a:buNone/>
            </a:pPr>
            <a:r>
              <a:rPr lang="en-US" dirty="0"/>
              <a:t>But a great teacher make themselves humble before their students. </a:t>
            </a:r>
          </a:p>
          <a:p>
            <a:pPr marL="0" indent="0" algn="l">
              <a:buNone/>
            </a:pPr>
            <a:r>
              <a:rPr lang="en-US" dirty="0"/>
              <a:t>Students take risks, and want to trust if they fail, they are going to be supported.</a:t>
            </a:r>
          </a:p>
          <a:p>
            <a:pPr marL="0" indent="0" algn="l">
              <a:buNone/>
            </a:pPr>
            <a:r>
              <a:rPr lang="en-US" dirty="0"/>
              <a:t>But students don’t see this. 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2. They see experts. Do you remember? Content experts. All the time. </a:t>
            </a:r>
          </a:p>
          <a:p>
            <a:pPr marL="0" indent="0" algn="l">
              <a:buNone/>
            </a:pPr>
            <a:r>
              <a:rPr lang="en-US" dirty="0"/>
              <a:t>What if we hire teachers not to be deep content experts, or knowledge keepers, </a:t>
            </a:r>
          </a:p>
          <a:p>
            <a:pPr marL="0" indent="0" algn="l">
              <a:buNone/>
            </a:pPr>
            <a:r>
              <a:rPr lang="en-US" dirty="0"/>
              <a:t>But deep understander of students. And expressing the love to students, not knowledge? </a:t>
            </a:r>
          </a:p>
          <a:p>
            <a:pPr marL="0" indent="0" algn="l">
              <a:buNone/>
            </a:pPr>
            <a:r>
              <a:rPr lang="en-US" dirty="0"/>
              <a:t>How would our schools change and transform?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3. Many parents put a lot of loves to their kids. They expect them to surpass themselves, as a better version of themselves</a:t>
            </a:r>
          </a:p>
          <a:p>
            <a:pPr marL="0" indent="0" algn="l">
              <a:buNone/>
            </a:pPr>
            <a:r>
              <a:rPr lang="en-US" dirty="0"/>
              <a:t>Can we bring this to our class, and more importantly, bring the love to the students so they can grow as a stronger future?</a:t>
            </a:r>
          </a:p>
          <a:p>
            <a:pPr marL="0" indent="0" algn="l">
              <a:buNone/>
            </a:pPr>
            <a:r>
              <a:rPr lang="en-US" dirty="0"/>
              <a:t>We need to put love to our students. Our classrooms are the future.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The Bill Gates and his foundations, the mother </a:t>
            </a:r>
            <a:r>
              <a:rPr lang="en-US" dirty="0" err="1"/>
              <a:t>Theresas</a:t>
            </a:r>
            <a:r>
              <a:rPr lang="en-US" dirty="0"/>
              <a:t>, the Steve Jobs, the Elon </a:t>
            </a:r>
            <a:r>
              <a:rPr lang="en-US" dirty="0" err="1"/>
              <a:t>Musks</a:t>
            </a:r>
            <a:r>
              <a:rPr lang="en-US" dirty="0"/>
              <a:t> of the world, they are all inspired by the professors in the college. </a:t>
            </a:r>
          </a:p>
          <a:p>
            <a:pPr marL="0" indent="0" algn="l">
              <a:buNone/>
            </a:pPr>
            <a:r>
              <a:rPr lang="en-US" dirty="0"/>
              <a:t>Can you imagine, if we had a chance to go back decades ago, and take the time to ask those students,</a:t>
            </a:r>
          </a:p>
          <a:p>
            <a:pPr marL="0" indent="0" algn="l">
              <a:buNone/>
            </a:pPr>
            <a:r>
              <a:rPr lang="en-US" dirty="0"/>
              <a:t>What would make a good teacher great?</a:t>
            </a:r>
          </a:p>
          <a:p>
            <a:pPr marL="0" indent="0" algn="l">
              <a:buNone/>
            </a:pPr>
            <a:r>
              <a:rPr lang="en-US" dirty="0"/>
              <a:t>I believe, they will agree, Love makes a good teacher great. And there was good teachers, that transformed their life.</a:t>
            </a:r>
          </a:p>
          <a:p>
            <a:pPr marL="0" indent="0" algn="l">
              <a:buNone/>
            </a:pPr>
            <a:r>
              <a:rPr lang="en-US" dirty="0"/>
              <a:t>If we put love into our students, we could transform our schools and education.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Thank you.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9939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565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great teacher will be remembered by students throughout their lifetime. Since 2020, Many instructors have been facing a challenge of  how to deliver effective courses to future health care professionals during the pandemic.  In this 20-minutes talk, Ling Tong will summarize his experience in teaching. This talk includes three points: (1) How to effectively support students during pandemic in an online class; (2) How to have students engaged to the course materials, and (3) How to integrate love and humanity to students in a class. Ling will provide his answer to the ever-existing question for teaching: “What makes a good teacher great”, and use his teaching philosophy to answer this question.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8462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great teacher will be remembered by students throughout their lifetime. Since 2020, Many instructors have been facing a challenge of  how to deliver effective courses to future health care professionals during the pandemic.  In this 20-minutes talk, Ling Tong will summarize his experience in teaching. This talk includes three points: (1) How to effectively support students during pandemic in an online class; (2) How to have students engaged to the course materials, and (3) How to integrate love and humanity to students in a class. Ling will provide his answer to the ever-existing question for teaching: “What makes a good teacher great”, and use his teaching philosophy to answer this question.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473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459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4966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great teacher will be remembered by students throughout their lifetime. Since 2020, Many instructors have been facing a challenge of  how to deliver effective courses to future health care professionals during the pandemic.  In this 20-minutes talk, Ling Tong will summarize his experience in teaching. This talk includes three points: (1) How to effectively support students during pandemic in an online class; (2) How to have students engaged to the course materials, and (3) How to integrate love and humanity to students in a class. Ling will provide his answer to the ever-existing question for teaching: “What makes a good teacher great”, and use his teaching philosophy to answer this question.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03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my school, I feel fortunate to have a group of students in my class.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Because I can work with people who are active, energetic, creative, and insightful.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That’s why I want to be a good teacher.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So, I will always ask them this question.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makes a good teacher great?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When I throw out this this question in the first class, I can read something from their face.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They feel uncertain. The schools are afraid.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think yourself as a first-year college students.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Their feelings becomes so reasonable.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of them are first-generation college students,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are just come from your local grocery store, but they have a very big dream of becoming a medical professionals.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They want us to navigate what’s the world look like.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They want us to see the world inside of them.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That’s why they come to a college, because a college promise to them: you can see a bigger world.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That’s why they need a navigator, to help them find something they really love.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86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I decided to have a recap, what I was thinking in my life as a younger 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here is a couple of flashbacks In my mind: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times I will say a teacher is great?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Does a good teacher mean they know everything?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No, probably not, because no one compares to Google. Google can teach me anything in the world.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Learning through google is faster than any teachers.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But why I feel I still need a professor in my life?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373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Until I meet my advisor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in my fourth year,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 finally realized why I took so long to find what makes a good teacher.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By the way, she is </a:t>
            </a:r>
            <a:r>
              <a:rPr lang="en-US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Lingyun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Luo, a professor in University of South China.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She told me everything about what makes a good teacher.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94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And her answer to my question is this sentence.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A great teacher thinks like a kid, but a acts like an adult.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Kids have their own languages: If you happened to be a teenager’s parents, you know what do I mean.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They will speak something only to their friend, not to you.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 realized it was very true. Because just a few years ago, I was exact one of them.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38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W</a:t>
            </a:r>
            <a:r>
              <a:rPr lang="en-US" altLang="zh-CN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hen this came to my mind, w</a:t>
            </a: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hat do I want to learn from my teachers?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 don’t expect to learn anything from my teachers,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 don’t want my teachers to act like me,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But I want a teacher to support me and keep me safe.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So, I can safely explore the topic and find a bigger world of myself.</a:t>
            </a:r>
          </a:p>
          <a:p>
            <a:pPr marL="0" indent="0" algn="l">
              <a:buNone/>
            </a:pPr>
            <a:r>
              <a:rPr lang="en-US" dirty="0"/>
              <a:t>With that in mind, a good teacher is like a parent to kids,</a:t>
            </a:r>
          </a:p>
          <a:p>
            <a:pPr marL="0" indent="0" algn="l">
              <a:buNone/>
            </a:pPr>
            <a:r>
              <a:rPr lang="en-US" dirty="0"/>
              <a:t>But in our own field of knowledge.</a:t>
            </a:r>
          </a:p>
          <a:p>
            <a:pPr marL="0" indent="0" algn="l">
              <a:buNone/>
            </a:pPr>
            <a:r>
              <a:rPr lang="en-US" dirty="0"/>
              <a:t>What’s more important than the knowledge, is the emotional support.</a:t>
            </a:r>
          </a:p>
          <a:p>
            <a:pPr marL="0" indent="0" algn="l">
              <a:buNone/>
            </a:pPr>
            <a:r>
              <a:rPr lang="en-US" dirty="0"/>
              <a:t>That becomes my first point of being a good teacher.</a:t>
            </a:r>
          </a:p>
          <a:p>
            <a:pPr marL="0" indent="0" algn="l">
              <a:buNone/>
            </a:pPr>
            <a:r>
              <a:rPr lang="en-US" dirty="0"/>
              <a:t>teachers need to have the love to support their journey in a college.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78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When the covid-19 lockdown happens, everything is in a massive change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We have to go from this situation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463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</a:t>
            </a:r>
            <a:r>
              <a:rPr lang="en-US" dirty="0" err="1"/>
              <a:t>thi</a:t>
            </a:r>
            <a:r>
              <a:rPr lang="en-US" dirty="0"/>
              <a:t> situation </a:t>
            </a:r>
          </a:p>
          <a:p>
            <a:r>
              <a:rPr lang="en-US" dirty="0"/>
              <a:t>To virtual environment:</a:t>
            </a:r>
          </a:p>
          <a:p>
            <a:r>
              <a:rPr lang="en-US" dirty="0"/>
              <a:t>It was a big struggle, just like everyone else.</a:t>
            </a:r>
          </a:p>
          <a:p>
            <a:r>
              <a:rPr lang="en-US" dirty="0"/>
              <a:t>We have to change everything.</a:t>
            </a:r>
          </a:p>
          <a:p>
            <a:r>
              <a:rPr lang="en-US" dirty="0"/>
              <a:t>For the class, I tried online meeting, I used a new online class material, and I designed new online assignments.</a:t>
            </a:r>
          </a:p>
          <a:p>
            <a:r>
              <a:rPr lang="en-US" dirty="0"/>
              <a:t>Everything was now online, so students don’t have to learn the same thing in my physical lecture. </a:t>
            </a:r>
          </a:p>
          <a:p>
            <a:r>
              <a:rPr lang="en-US" dirty="0"/>
              <a:t>After I set up everything, a student talks to me.</a:t>
            </a:r>
          </a:p>
          <a:p>
            <a:r>
              <a:rPr lang="en-US" dirty="0"/>
              <a:t>Professor, I actually like the online video much more than your talk….</a:t>
            </a:r>
          </a:p>
          <a:p>
            <a:r>
              <a:rPr lang="en-US" dirty="0"/>
              <a:t>I’m a bit upset, but that’s actually a great feedback</a:t>
            </a:r>
          </a:p>
          <a:p>
            <a:endParaRPr lang="en-US" dirty="0"/>
          </a:p>
          <a:p>
            <a:r>
              <a:rPr lang="en-US" dirty="0"/>
              <a:t>During this change, one student has written an evaluation to me: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521C-9057-4B51-A5AE-1FD2367BE5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86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F2984-F547-957A-BF3D-0AA5AAEEF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BDC4C-65E5-7CA7-9DA1-D8BB266FA6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E5323-DD92-12F7-CDD5-5FD60C0E7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A06FE-2845-2F1D-3AA3-839C59B7C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304B9-3FC3-06C8-1F32-8EEE8B925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58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B8FBF-F6C1-A859-2F16-4E61505FC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2E09FA-1880-813C-3386-5BD91B27C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D7223-EF7D-DFA5-BF38-39B63AC07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B4989-F7D7-437A-913F-7B12856D3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954AD-D780-91B3-9A2A-3E6223060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54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338C5B-D699-FB2E-3E88-5624C6AFF7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C1054E-1EAC-1894-226B-D1658FE5CC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D95EB-CD83-5EBF-408F-F07CE3968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E3DF9-E897-5D6B-8FA6-D4FD67B69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F1A9-AA15-09B4-1FAD-744CCB34F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404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2E400-FE66-692C-34D3-107F126E7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04F0A-D728-1249-FFCB-392AB8828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53617-5E2C-7E9C-9F8D-A3506802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8902F-656C-A1EF-7C02-91A7BF358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7E73D-9A79-8F0D-219A-65D497F21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83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84EE7-B0A0-90B6-16E9-A59BDADB6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69F2B-E415-DC58-4464-BB7CC6196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A8365-6B69-25EA-953A-CA6DFEF4C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62455-5B75-B459-3FD5-B1C79ACAF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45A21-C73E-67A7-4623-FAE82CE75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51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21537-82F3-A91B-69B1-980FB4824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D57E9-229D-96FF-FDA5-FD5955D49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937EB-5D30-392A-F1DE-B8999A732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79E8A-151C-2903-5A0A-D9DB341D9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751697-DBB2-B21E-4F78-652DAFA47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A1F5C-2134-1C36-EA05-6BC43F990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46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3D583-F7C1-6AF2-4B14-63ABCD9FE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123FE-86C6-9553-8D9A-2C599E6AF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151CC8-4105-EB8B-FE28-37CFE6E0E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0926D7-E1C3-390A-CBD6-ADE9A7334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7CE547-4940-4605-1DC7-C0103E08D6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B522A0-45F3-1594-986A-B9023D82C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BC480A-4AE9-1AFE-4886-C61067EF5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7AD2A-C476-DE78-21E8-8C6FF492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611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47C7C-FE3F-86D2-CE80-2D7E70426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E405B-71DA-F7DC-2060-A10124D08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7F603-CFB8-21E3-0804-B05B30E8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33340-3DE4-B5C7-36CB-2E4095333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32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07BED-BC13-B8C3-4E70-1367670AF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ECD3CE-6D49-D1C2-7419-550B0B658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7A6D9C-F5BA-20A5-C0D8-205293E6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723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EE20-201E-4DFF-DA9A-BECE0DE1A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44F5B-F549-E306-EE5D-CA8148C81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3E18FC-DF9B-77C4-1EE2-4BD335EFA4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22D0CE-74F7-FDB0-0852-38D897D7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EB455-C920-7F13-8EC4-6DDF2F32D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03B56-7788-14BA-B7A4-25A5ECB40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489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8BEA-F0AF-C9F8-ADCB-032B6A0B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C39FA7-74C1-B0D5-B968-39CDF07DD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7E5D5F-EA1A-E551-C41E-A6372D706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71084-4E55-3665-2996-E20DD571F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1A387-A743-5275-2B0C-FABD1B9B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61CFF9-26F8-3393-E778-54F0E1E36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27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0CBAF7-F5FA-4C51-3D4B-563AE3CAE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82730-F749-9DA8-1D03-C3F81E63D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3AF55-2634-048F-B445-414DA5A95C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066DE-FC30-4EAD-A1E1-8E3ABEB71561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D9C46B-8A21-4752-DD10-532C33D1C6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FE7CC-3C62-9F3B-3BFF-EE9DC942DF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54B58-E274-4FD6-9C96-E7B98569E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27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676CB-0018-CD80-A126-8F8CB4C41E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What Makes a Good Teacher Great?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4AC7E-5E8F-8F6B-176F-047479DDD2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Ling Tong</a:t>
            </a:r>
          </a:p>
        </p:txBody>
      </p:sp>
    </p:spTree>
    <p:extLst>
      <p:ext uri="{BB962C8B-B14F-4D97-AF65-F5344CB8AC3E}">
        <p14:creationId xmlns:p14="http://schemas.microsoft.com/office/powerpoint/2010/main" val="341051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3"/>
    </mc:Choice>
    <mc:Fallback xmlns="">
      <p:transition spd="slow" advTm="84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13D41A-D45A-68CF-299B-74D0D5AB28F8}"/>
              </a:ext>
            </a:extLst>
          </p:cNvPr>
          <p:cNvSpPr txBox="1">
            <a:spLocks/>
          </p:cNvSpPr>
          <p:nvPr/>
        </p:nvSpPr>
        <p:spPr>
          <a:xfrm>
            <a:off x="1524000" y="1107615"/>
            <a:ext cx="9144000" cy="4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I really appreciate the lecture is getting online during the pandemic.</a:t>
            </a:r>
          </a:p>
          <a:p>
            <a:endParaRPr 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7802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13D41A-D45A-68CF-299B-74D0D5AB28F8}"/>
              </a:ext>
            </a:extLst>
          </p:cNvPr>
          <p:cNvSpPr txBox="1">
            <a:spLocks/>
          </p:cNvSpPr>
          <p:nvPr/>
        </p:nvSpPr>
        <p:spPr>
          <a:xfrm>
            <a:off x="1524000" y="1107615"/>
            <a:ext cx="9144000" cy="4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My attendance would have been  impossible, if he d</a:t>
            </a:r>
            <a:r>
              <a:rPr lang="en-US" altLang="zh-CN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id not provide online course.</a:t>
            </a:r>
            <a:endParaRPr 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  <a:p>
            <a:endParaRPr lang="en-US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8069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13D41A-D45A-68CF-299B-74D0D5AB28F8}"/>
              </a:ext>
            </a:extLst>
          </p:cNvPr>
          <p:cNvSpPr txBox="1">
            <a:spLocks/>
          </p:cNvSpPr>
          <p:nvPr/>
        </p:nvSpPr>
        <p:spPr>
          <a:xfrm>
            <a:off x="1302773" y="702035"/>
            <a:ext cx="9773265" cy="4636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This professor is formatting our classes for what matters to our future jobs.</a:t>
            </a:r>
          </a:p>
        </p:txBody>
      </p:sp>
    </p:spTree>
    <p:extLst>
      <p:ext uri="{BB962C8B-B14F-4D97-AF65-F5344CB8AC3E}">
        <p14:creationId xmlns:p14="http://schemas.microsoft.com/office/powerpoint/2010/main" val="30427732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B7FC2-DFEF-B270-E377-807DEFD48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2 The Love of Learning to Change</a:t>
            </a:r>
          </a:p>
        </p:txBody>
      </p:sp>
    </p:spTree>
    <p:extLst>
      <p:ext uri="{BB962C8B-B14F-4D97-AF65-F5344CB8AC3E}">
        <p14:creationId xmlns:p14="http://schemas.microsoft.com/office/powerpoint/2010/main" val="1932511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49173-18FE-1019-D345-BA4BEFDE0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F59CF-4BE1-6BF4-7C95-B32D2B5C8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2BD86-B887-49B8-EE88-914E3FF98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00" y="0"/>
            <a:ext cx="11872999" cy="666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322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9F40C-C28C-CAF8-7122-10D79509F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09505-2845-1F63-EB51-EAFD49317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D014F2-6E8D-21CE-29A3-3EE64D9A3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125"/>
            <a:ext cx="12186791" cy="614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547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06803-8EF7-0F6F-8F60-C21B01968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8A6D6-C21A-9B8B-B55D-9AAB1BC3C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45E652-EE1B-8238-ABF2-CA788EA53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065" y="0"/>
            <a:ext cx="10193594" cy="677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494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B7FC2-DFEF-B270-E377-807DEFD48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3 The Love of Humanity</a:t>
            </a:r>
          </a:p>
        </p:txBody>
      </p:sp>
    </p:spTree>
    <p:extLst>
      <p:ext uri="{BB962C8B-B14F-4D97-AF65-F5344CB8AC3E}">
        <p14:creationId xmlns:p14="http://schemas.microsoft.com/office/powerpoint/2010/main" val="4026407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B7FC2-DFEF-B270-E377-807DEFD489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8730" y="2235200"/>
            <a:ext cx="9514540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Love Makes A Teacher Great</a:t>
            </a:r>
            <a:br>
              <a:rPr lang="en-US" b="1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</a:br>
            <a:br>
              <a:rPr lang="en-US" b="1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</a:br>
            <a:r>
              <a:rPr lang="en-US" b="1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Support, Changes and Humanity</a:t>
            </a:r>
          </a:p>
        </p:txBody>
      </p:sp>
    </p:spTree>
    <p:extLst>
      <p:ext uri="{BB962C8B-B14F-4D97-AF65-F5344CB8AC3E}">
        <p14:creationId xmlns:p14="http://schemas.microsoft.com/office/powerpoint/2010/main" val="2816791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D935A-ADE4-3AAA-2BBE-0A97637F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Teaching Philosophy: 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DA33F-2077-BA81-B773-34F90A274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0876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1. The Love of </a:t>
            </a:r>
            <a:r>
              <a:rPr lang="en-US" sz="3600" dirty="0">
                <a:solidFill>
                  <a:srgbClr val="FF0000"/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Support</a:t>
            </a:r>
          </a:p>
          <a:p>
            <a:pPr lvl="1"/>
            <a:r>
              <a:rPr lang="en-US" sz="3200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Emotional &gt; Technical</a:t>
            </a:r>
          </a:p>
          <a:p>
            <a:r>
              <a:rPr lang="en-US" sz="3600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2. The Love of Learning and making </a:t>
            </a:r>
            <a:r>
              <a:rPr lang="en-US" sz="3600" dirty="0">
                <a:solidFill>
                  <a:srgbClr val="FF0000"/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Changes</a:t>
            </a:r>
          </a:p>
          <a:p>
            <a:pPr lvl="1"/>
            <a:r>
              <a:rPr lang="en-US" sz="3200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Keep self-learning embrace changes</a:t>
            </a:r>
          </a:p>
          <a:p>
            <a:pPr lvl="1"/>
            <a:r>
              <a:rPr lang="en-US" sz="3200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Pandemic, online course, anything in the future</a:t>
            </a:r>
          </a:p>
          <a:p>
            <a:r>
              <a:rPr lang="en-US" sz="3600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3. The Love of </a:t>
            </a:r>
            <a:r>
              <a:rPr lang="en-US" sz="3600" dirty="0">
                <a:solidFill>
                  <a:srgbClr val="FF0000"/>
                </a:solidFill>
                <a:latin typeface="HP Simplified Hans" panose="020B0500000000000000" pitchFamily="34" charset="-122"/>
                <a:ea typeface="HP Simplified Hans" panose="020B0500000000000000" pitchFamily="34" charset="-122"/>
              </a:rPr>
              <a:t>Humanity</a:t>
            </a:r>
          </a:p>
          <a:p>
            <a:pPr lvl="1"/>
            <a:r>
              <a:rPr lang="en-US" sz="3200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Give Enough love, freedom, support</a:t>
            </a:r>
          </a:p>
          <a:p>
            <a:pPr lvl="1"/>
            <a:r>
              <a:rPr lang="en-US" sz="3200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Trust them they can become a better person</a:t>
            </a:r>
          </a:p>
          <a:p>
            <a:endParaRPr lang="en-US" sz="3600" dirty="0"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604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676CB-0018-CD80-A126-8F8CB4C41E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1. Teaching Philosophy</a:t>
            </a:r>
          </a:p>
        </p:txBody>
      </p:sp>
    </p:spTree>
    <p:extLst>
      <p:ext uri="{BB962C8B-B14F-4D97-AF65-F5344CB8AC3E}">
        <p14:creationId xmlns:p14="http://schemas.microsoft.com/office/powerpoint/2010/main" val="2365991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3"/>
    </mc:Choice>
    <mc:Fallback xmlns="">
      <p:transition spd="slow" advTm="843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676CB-0018-CD80-A126-8F8CB4C41E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2. Key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155957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3"/>
    </mc:Choice>
    <mc:Fallback xmlns="">
      <p:transition spd="slow" advTm="843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B104E-022A-455A-3834-501BAE21D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060C7-CB77-ABDD-7D54-BD147CF2B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Q: How to engage students (in-class)?</a:t>
            </a:r>
          </a:p>
          <a:p>
            <a:r>
              <a:rPr lang="en-US" dirty="0"/>
              <a:t>Q: How to do well in an online learning environment?</a:t>
            </a:r>
          </a:p>
        </p:txBody>
      </p:sp>
    </p:spTree>
    <p:extLst>
      <p:ext uri="{BB962C8B-B14F-4D97-AF65-F5344CB8AC3E}">
        <p14:creationId xmlns:p14="http://schemas.microsoft.com/office/powerpoint/2010/main" val="140893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FEC9C-F2AB-2C0A-7753-78A06C037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HKR + R Theory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3EE25-A39C-2024-0676-73CA8A0FA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- A practical guideline for meaningful video</a:t>
            </a:r>
          </a:p>
          <a:p>
            <a:pPr marL="0" indent="0">
              <a:buNone/>
            </a:pPr>
            <a:r>
              <a:rPr lang="en-US" dirty="0"/>
              <a:t>- From a Youtuber’s case study: </a:t>
            </a:r>
            <a:r>
              <a:rPr lang="en-US" dirty="0" err="1"/>
              <a:t>MediaStorm</a:t>
            </a:r>
            <a:r>
              <a:rPr lang="en-US" dirty="0"/>
              <a:t> (</a:t>
            </a:r>
            <a:r>
              <a:rPr lang="zh-CN" altLang="en-US" dirty="0"/>
              <a:t>影视飓风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Happiness</a:t>
            </a:r>
          </a:p>
          <a:p>
            <a:r>
              <a:rPr lang="en-US" dirty="0"/>
              <a:t>Knowledge</a:t>
            </a:r>
          </a:p>
          <a:p>
            <a:r>
              <a:rPr lang="en-US" dirty="0"/>
              <a:t>Rhythm</a:t>
            </a:r>
          </a:p>
          <a:p>
            <a:r>
              <a:rPr lang="en-US" b="1" dirty="0"/>
              <a:t>Resonance</a:t>
            </a:r>
          </a:p>
        </p:txBody>
      </p:sp>
    </p:spTree>
    <p:extLst>
      <p:ext uri="{BB962C8B-B14F-4D97-AF65-F5344CB8AC3E}">
        <p14:creationId xmlns:p14="http://schemas.microsoft.com/office/powerpoint/2010/main" val="140538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59C42-97A1-2CC8-3A47-FB4261757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Q: How to engage students (in-class)?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9256A-20C7-B0F6-09F5-1E7FBF3BB5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92543" cy="4351338"/>
          </a:xfrm>
        </p:spPr>
        <p:txBody>
          <a:bodyPr/>
          <a:lstStyle/>
          <a:p>
            <a:pPr marL="0" indent="0">
              <a:buNone/>
            </a:pPr>
            <a:r>
              <a:rPr lang="en-US" sz="4400" b="1" dirty="0"/>
              <a:t>HKR + R Theory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b="1" i="1" dirty="0"/>
              <a:t>H</a:t>
            </a:r>
            <a:r>
              <a:rPr lang="en-US" altLang="zh-CN" b="1" i="1" dirty="0"/>
              <a:t>appiness</a:t>
            </a:r>
            <a:r>
              <a:rPr lang="en-US" altLang="zh-CN" dirty="0"/>
              <a:t>:  Keep </a:t>
            </a:r>
            <a:r>
              <a:rPr lang="en-US" altLang="zh-CN" dirty="0">
                <a:solidFill>
                  <a:srgbClr val="FF0000"/>
                </a:solidFill>
              </a:rPr>
              <a:t>Supportive</a:t>
            </a:r>
            <a:r>
              <a:rPr lang="en-US" altLang="zh-CN" dirty="0"/>
              <a:t>, even the feeling is down (pack your mood)</a:t>
            </a:r>
          </a:p>
          <a:p>
            <a:pPr>
              <a:buFontTx/>
              <a:buChar char="-"/>
            </a:pPr>
            <a:r>
              <a:rPr lang="en-US" b="1" i="1" dirty="0"/>
              <a:t>Knowledge</a:t>
            </a:r>
            <a:r>
              <a:rPr lang="en-US" dirty="0"/>
              <a:t>: Requires instructor to keep learning and making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</a:p>
          <a:p>
            <a:pPr>
              <a:buFontTx/>
              <a:buChar char="-"/>
            </a:pPr>
            <a:r>
              <a:rPr lang="en-US" b="1" i="1" dirty="0"/>
              <a:t>Rhythm</a:t>
            </a:r>
            <a:r>
              <a:rPr lang="en-US" dirty="0"/>
              <a:t>: A demonstrated effective Cour</a:t>
            </a:r>
            <a:r>
              <a:rPr lang="en-US" altLang="zh-CN" dirty="0"/>
              <a:t>se</a:t>
            </a:r>
            <a:r>
              <a:rPr lang="en-US" dirty="0"/>
              <a:t> Design</a:t>
            </a:r>
          </a:p>
          <a:p>
            <a:pPr>
              <a:buFontTx/>
              <a:buChar char="-"/>
            </a:pPr>
            <a:r>
              <a:rPr lang="en-US" b="1" i="1" dirty="0">
                <a:solidFill>
                  <a:schemeClr val="accent1"/>
                </a:solidFill>
              </a:rPr>
              <a:t>Resonance</a:t>
            </a:r>
            <a:r>
              <a:rPr lang="en-US" dirty="0">
                <a:solidFill>
                  <a:schemeClr val="accent1"/>
                </a:solidFill>
              </a:rPr>
              <a:t>:  Use </a:t>
            </a:r>
            <a:r>
              <a:rPr lang="en-US" altLang="zh-CN" dirty="0">
                <a:solidFill>
                  <a:schemeClr val="accent1"/>
                </a:solidFill>
              </a:rPr>
              <a:t>life</a:t>
            </a:r>
            <a:r>
              <a:rPr lang="en-US" dirty="0">
                <a:solidFill>
                  <a:schemeClr val="accent1"/>
                </a:solidFill>
              </a:rPr>
              <a:t> faith to resonate with students (</a:t>
            </a:r>
            <a:r>
              <a:rPr lang="en-US" dirty="0">
                <a:solidFill>
                  <a:srgbClr val="FF0000"/>
                </a:solidFill>
              </a:rPr>
              <a:t>humanity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373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676CB-0018-CD80-A126-8F8CB4C41E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3. Questions</a:t>
            </a:r>
          </a:p>
        </p:txBody>
      </p:sp>
    </p:spTree>
    <p:extLst>
      <p:ext uri="{BB962C8B-B14F-4D97-AF65-F5344CB8AC3E}">
        <p14:creationId xmlns:p14="http://schemas.microsoft.com/office/powerpoint/2010/main" val="2782729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3"/>
    </mc:Choice>
    <mc:Fallback xmlns="">
      <p:transition spd="slow" advTm="84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o photo description available.">
            <a:extLst>
              <a:ext uri="{FF2B5EF4-FFF2-40B4-BE49-F238E27FC236}">
                <a16:creationId xmlns:a16="http://schemas.microsoft.com/office/drawing/2014/main" id="{695E1B6C-DC69-5895-D949-44652E8472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9294" y="-436284"/>
            <a:ext cx="12371294" cy="9278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621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0"/>
    </mc:Choice>
    <mc:Fallback xmlns="">
      <p:transition spd="slow" advTm="115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3" name="Rectangle 3082">
            <a:extLst>
              <a:ext uri="{FF2B5EF4-FFF2-40B4-BE49-F238E27FC236}">
                <a16:creationId xmlns:a16="http://schemas.microsoft.com/office/drawing/2014/main" id="{D2B82E2D-5822-450E-85CC-AE5EDD01E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6A3FDCA-208F-E698-8343-569DAFAEBF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5" r="-3" b="-3"/>
          <a:stretch/>
        </p:blipFill>
        <p:spPr bwMode="auto">
          <a:xfrm>
            <a:off x="8126883" y="0"/>
            <a:ext cx="406359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44A54B9F-7C89-47F3-F124-9233D2E24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31"/>
          <a:stretch/>
        </p:blipFill>
        <p:spPr bwMode="auto">
          <a:xfrm>
            <a:off x="0" y="-2258"/>
            <a:ext cx="406359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FD76397-88B8-C1BA-8245-B6F5978E7A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1"/>
          <a:stretch/>
        </p:blipFill>
        <p:spPr bwMode="auto">
          <a:xfrm>
            <a:off x="4065118" y="2268"/>
            <a:ext cx="406359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90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8"/>
    </mc:Choice>
    <mc:Fallback xmlns="">
      <p:transition spd="slow" advTm="45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罗凌云- 南华大学- 计算机学院/软件学院">
            <a:extLst>
              <a:ext uri="{FF2B5EF4-FFF2-40B4-BE49-F238E27FC236}">
                <a16:creationId xmlns:a16="http://schemas.microsoft.com/office/drawing/2014/main" id="{E4938F75-A77F-8FDB-8D74-D5C696316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882" y="51707"/>
            <a:ext cx="4936975" cy="493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02407F-4A1B-1989-736F-B2BC537A556A}"/>
              </a:ext>
            </a:extLst>
          </p:cNvPr>
          <p:cNvSpPr txBox="1"/>
          <p:nvPr/>
        </p:nvSpPr>
        <p:spPr>
          <a:xfrm>
            <a:off x="2520042" y="5103674"/>
            <a:ext cx="62668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Lingyun</a:t>
            </a:r>
            <a:r>
              <a:rPr lang="en-US" sz="3600" dirty="0"/>
              <a:t> Luo, Associate Professor</a:t>
            </a:r>
          </a:p>
          <a:p>
            <a:pPr algn="ctr"/>
            <a:r>
              <a:rPr lang="en-US" sz="3600" dirty="0"/>
              <a:t>University of South China </a:t>
            </a:r>
          </a:p>
          <a:p>
            <a:pPr algn="ctr"/>
            <a:r>
              <a:rPr lang="en-US" sz="3600" dirty="0"/>
              <a:t>Expertise: Medical Informatics</a:t>
            </a:r>
          </a:p>
        </p:txBody>
      </p:sp>
    </p:spTree>
    <p:extLst>
      <p:ext uri="{BB962C8B-B14F-4D97-AF65-F5344CB8AC3E}">
        <p14:creationId xmlns:p14="http://schemas.microsoft.com/office/powerpoint/2010/main" val="2900542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02E39-457A-3446-A58D-88E43F08B615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A great teacher thinks like a kid, </a:t>
            </a:r>
          </a:p>
          <a:p>
            <a:r>
              <a:rPr lang="en-US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But acts like an adult.</a:t>
            </a:r>
          </a:p>
        </p:txBody>
      </p:sp>
    </p:spTree>
    <p:extLst>
      <p:ext uri="{BB962C8B-B14F-4D97-AF65-F5344CB8AC3E}">
        <p14:creationId xmlns:p14="http://schemas.microsoft.com/office/powerpoint/2010/main" val="2083875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B7FC2-DFEF-B270-E377-807DEFD48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HP Simplified Hans" panose="020B0500000000000000" pitchFamily="34" charset="-122"/>
                <a:ea typeface="HP Simplified Hans" panose="020B0500000000000000" pitchFamily="34" charset="-122"/>
              </a:rPr>
              <a:t>1 The Love of Supporting</a:t>
            </a:r>
          </a:p>
        </p:txBody>
      </p:sp>
    </p:spTree>
    <p:extLst>
      <p:ext uri="{BB962C8B-B14F-4D97-AF65-F5344CB8AC3E}">
        <p14:creationId xmlns:p14="http://schemas.microsoft.com/office/powerpoint/2010/main" val="273170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o photo description available.">
            <a:extLst>
              <a:ext uri="{FF2B5EF4-FFF2-40B4-BE49-F238E27FC236}">
                <a16:creationId xmlns:a16="http://schemas.microsoft.com/office/drawing/2014/main" id="{695E1B6C-DC69-5895-D949-44652E8472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9294" y="-436284"/>
            <a:ext cx="12371294" cy="9278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602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0D621-468F-E5A5-9089-81F672158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C6EF4-8125-F805-555C-52A5CD365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2F4AE864-1F20-8373-3072-960517B3A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5188" y="-483814"/>
            <a:ext cx="12542375" cy="753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611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1612</TotalTime>
  <Words>3068</Words>
  <Application>Microsoft Office PowerPoint</Application>
  <PresentationFormat>Widescreen</PresentationFormat>
  <Paragraphs>244</Paragraphs>
  <Slides>24</Slides>
  <Notes>23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HP Simplified Hans</vt:lpstr>
      <vt:lpstr>Arial</vt:lpstr>
      <vt:lpstr>Calibri</vt:lpstr>
      <vt:lpstr>Calibri Light</vt:lpstr>
      <vt:lpstr>Office Theme</vt:lpstr>
      <vt:lpstr>What Makes a Good Teacher Great?</vt:lpstr>
      <vt:lpstr>1. Teaching Philosophy</vt:lpstr>
      <vt:lpstr>PowerPoint Presentation</vt:lpstr>
      <vt:lpstr>PowerPoint Presentation</vt:lpstr>
      <vt:lpstr>PowerPoint Presentation</vt:lpstr>
      <vt:lpstr>PowerPoint Presentation</vt:lpstr>
      <vt:lpstr>1 The Love of Supporting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 The Love of Learning to Change</vt:lpstr>
      <vt:lpstr>PowerPoint Presentation</vt:lpstr>
      <vt:lpstr>PowerPoint Presentation</vt:lpstr>
      <vt:lpstr>PowerPoint Presentation</vt:lpstr>
      <vt:lpstr>3 The Love of Humanity</vt:lpstr>
      <vt:lpstr>Love Makes A Teacher Great  Support, Changes and Humanity</vt:lpstr>
      <vt:lpstr>Teaching Philosophy: Key Takeaways</vt:lpstr>
      <vt:lpstr>2. Key Implementation</vt:lpstr>
      <vt:lpstr>Practical Questions:</vt:lpstr>
      <vt:lpstr>HKR + R Theory</vt:lpstr>
      <vt:lpstr>Q: How to engage students (in-class)?</vt:lpstr>
      <vt:lpstr>3.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Makes a Good Teacher Great?</dc:title>
  <dc:creator>Ling Tong Sr</dc:creator>
  <cp:lastModifiedBy>Ling Tong Sr</cp:lastModifiedBy>
  <cp:revision>1</cp:revision>
  <dcterms:created xsi:type="dcterms:W3CDTF">2022-11-20T22:44:00Z</dcterms:created>
  <dcterms:modified xsi:type="dcterms:W3CDTF">2022-11-27T19:01:22Z</dcterms:modified>
</cp:coreProperties>
</file>

<file path=docProps/thumbnail.jpeg>
</file>